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58"/>
  </p:notesMasterIdLst>
  <p:sldIdLst>
    <p:sldId id="256" r:id="rId3"/>
    <p:sldId id="258" r:id="rId4"/>
    <p:sldId id="259" r:id="rId5"/>
    <p:sldId id="262" r:id="rId6"/>
    <p:sldId id="305" r:id="rId7"/>
    <p:sldId id="263" r:id="rId8"/>
    <p:sldId id="264" r:id="rId9"/>
    <p:sldId id="265" r:id="rId10"/>
    <p:sldId id="266" r:id="rId11"/>
    <p:sldId id="307" r:id="rId12"/>
    <p:sldId id="308" r:id="rId13"/>
    <p:sldId id="309" r:id="rId14"/>
    <p:sldId id="310" r:id="rId15"/>
    <p:sldId id="311" r:id="rId16"/>
    <p:sldId id="306" r:id="rId17"/>
    <p:sldId id="267" r:id="rId18"/>
    <p:sldId id="312" r:id="rId19"/>
    <p:sldId id="268" r:id="rId20"/>
    <p:sldId id="313"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Lst>
  <p:sldSz cx="9144000" cy="5143500" type="screen16x9"/>
  <p:notesSz cx="6858000" cy="9144000"/>
  <p:embeddedFontLst>
    <p:embeddedFont>
      <p:font typeface="Amatic SC" panose="00000500000000000000" pitchFamily="2" charset="-79"/>
      <p:regular r:id="rId59"/>
      <p:bold r:id="rId60"/>
    </p:embeddedFont>
    <p:embeddedFont>
      <p:font typeface="Bebas Neue" panose="020B0604020202020204" charset="0"/>
      <p:regular r:id="rId61"/>
    </p:embeddedFont>
    <p:embeddedFont>
      <p:font typeface="Calibri" panose="020F0502020204030204" pitchFamily="34" charset="0"/>
      <p:regular r:id="rId62"/>
      <p:bold r:id="rId63"/>
      <p:italic r:id="rId64"/>
      <p:boldItalic r:id="rId65"/>
    </p:embeddedFont>
    <p:embeddedFont>
      <p:font typeface="DM Sans" panose="020B0604020202020204" charset="0"/>
      <p:regular r:id="rId66"/>
      <p:bold r:id="rId67"/>
      <p:italic r:id="rId68"/>
      <p:boldItalic r:id="rId69"/>
    </p:embeddedFont>
    <p:embeddedFont>
      <p:font typeface="Proxima Nova" panose="020B0604020202020204" charset="0"/>
      <p:regular r:id="rId70"/>
      <p:bold r:id="rId71"/>
      <p:italic r:id="rId72"/>
      <p:boldItalic r:id="rId73"/>
    </p:embeddedFont>
    <p:embeddedFont>
      <p:font typeface="Proxima Nova Semibold" panose="020B0604020202020204" charset="0"/>
      <p:regular r:id="rId74"/>
      <p:bold r:id="rId75"/>
      <p:boldItalic r:id="rId76"/>
    </p:embeddedFont>
    <p:embeddedFont>
      <p:font typeface="Red Hat Text" panose="020B0604020202020204" charset="0"/>
      <p:regular r:id="rId77"/>
      <p:bold r:id="rId78"/>
      <p:italic r:id="rId79"/>
      <p:boldItalic r:id="rId80"/>
    </p:embeddedFont>
    <p:embeddedFont>
      <p:font typeface="Righteous" panose="020B0604020202020204" charset="0"/>
      <p:regular r:id="rId81"/>
    </p:embeddedFont>
    <p:embeddedFont>
      <p:font typeface="Roboto Medium" panose="02000000000000000000" pitchFamily="2" charset="0"/>
      <p:regular r:id="rId82"/>
      <p:bold r:id="rId83"/>
      <p:italic r:id="rId84"/>
      <p:boldItalic r:id="rId85"/>
    </p:embeddedFont>
    <p:embeddedFont>
      <p:font typeface="Spartan" panose="020B0604020202020204" charset="0"/>
      <p:regular r:id="rId86"/>
      <p:bold r:id="rId87"/>
    </p:embeddedFont>
    <p:embeddedFont>
      <p:font typeface="Spartan Medium" panose="020B0604020202020204" charset="0"/>
      <p:regular r:id="rId88"/>
      <p:bold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E99830-5166-407A-8FF4-AA5103FEB484}">
  <a:tblStyle styleId="{13E99830-5166-407A-8FF4-AA5103FEB4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84" d="100"/>
          <a:sy n="84" d="100"/>
        </p:scale>
        <p:origin x="888"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font" Target="fonts/font26.fntdata"/><Relationship Id="rId89" Type="http://schemas.openxmlformats.org/officeDocument/2006/relationships/font" Target="fonts/font31.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6.fntdata"/><Relationship Id="rId69"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font" Target="fonts/font27.fntdata"/><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font" Target="fonts/font30.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font" Target="fonts/font2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font" Target="fonts/font13.fntdata"/><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8.fntdata"/><Relationship Id="rId87" Type="http://schemas.openxmlformats.org/officeDocument/2006/relationships/font" Target="fonts/font29.fntdata"/><Relationship Id="rId61" Type="http://schemas.openxmlformats.org/officeDocument/2006/relationships/font" Target="fonts/font3.fntdata"/><Relationship Id="rId82" Type="http://schemas.openxmlformats.org/officeDocument/2006/relationships/font" Target="fonts/font2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dab296b8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dab296b8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1986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044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342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952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032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99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014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f2779dbbd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f2779dbbd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f2779dbbd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f2779dbbd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755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f2779dbbd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f2779dbbd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2779dbbd3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2779dbbd3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f58d6fef3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f58d6fef3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f58d6fef3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f58d6fef3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f2779dbbd3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f2779dbbd3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f2779dbbd3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f2779dbbd3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f2779dbbd3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f2779dbbd3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f2779dbbd3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f2779dbbd3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effb9cfb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effb9cfb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5ad5de82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5ad5de82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f5ad5de82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f5ad5de82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effb9cfbd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effb9cfbd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effb9cfbd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effb9cfbd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f58d6fef3e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f58d6fef3e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f58d6fef3e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f58d6fef3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f58d6fef3e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f58d6fef3e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f58d6fef3e_2_25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f58d6fef3e_2_25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f58d6fef3e_2_25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f58d6fef3e_2_25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f58d6fef3e_2_18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f58d6fef3e_2_18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f58d6fef3e_2_18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f58d6fef3e_2_18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f0370779cf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f0370779cf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f58d6fef3e_2_18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f58d6fef3e_2_18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f58d6fef3e_2_18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f58d6fef3e_2_18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f58d6fef3e_2_18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f58d6fef3e_2_18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f58d6fef3e_2_18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f58d6fef3e_2_18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1"/>
        <p:cNvGrpSpPr/>
        <p:nvPr/>
      </p:nvGrpSpPr>
      <p:grpSpPr>
        <a:xfrm>
          <a:off x="0" y="0"/>
          <a:ext cx="0" cy="0"/>
          <a:chOff x="0" y="0"/>
          <a:chExt cx="0" cy="0"/>
        </a:xfrm>
      </p:grpSpPr>
      <p:sp>
        <p:nvSpPr>
          <p:cNvPr id="4342" name="Google Shape;4342;gf58d6fef3e_2_21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3" name="Google Shape;4343;gf58d6fef3e_2_21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0"/>
        <p:cNvGrpSpPr/>
        <p:nvPr/>
      </p:nvGrpSpPr>
      <p:grpSpPr>
        <a:xfrm>
          <a:off x="0" y="0"/>
          <a:ext cx="0" cy="0"/>
          <a:chOff x="0" y="0"/>
          <a:chExt cx="0" cy="0"/>
        </a:xfrm>
      </p:grpSpPr>
      <p:sp>
        <p:nvSpPr>
          <p:cNvPr id="4761" name="Google Shape;4761;gf58d6fef3e_2_21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2" name="Google Shape;4762;gf58d6fef3e_2_21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0"/>
        <p:cNvGrpSpPr/>
        <p:nvPr/>
      </p:nvGrpSpPr>
      <p:grpSpPr>
        <a:xfrm>
          <a:off x="0" y="0"/>
          <a:ext cx="0" cy="0"/>
          <a:chOff x="0" y="0"/>
          <a:chExt cx="0" cy="0"/>
        </a:xfrm>
      </p:grpSpPr>
      <p:sp>
        <p:nvSpPr>
          <p:cNvPr id="4931" name="Google Shape;4931;gf58d6fef3e_2_21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2" name="Google Shape;4932;gf58d6fef3e_2_21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5"/>
        <p:cNvGrpSpPr/>
        <p:nvPr/>
      </p:nvGrpSpPr>
      <p:grpSpPr>
        <a:xfrm>
          <a:off x="0" y="0"/>
          <a:ext cx="0" cy="0"/>
          <a:chOff x="0" y="0"/>
          <a:chExt cx="0" cy="0"/>
        </a:xfrm>
      </p:grpSpPr>
      <p:sp>
        <p:nvSpPr>
          <p:cNvPr id="5336" name="Google Shape;5336;gf58d6fef3e_2_22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7" name="Google Shape;5337;gf58d6fef3e_2_22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5"/>
        <p:cNvGrpSpPr/>
        <p:nvPr/>
      </p:nvGrpSpPr>
      <p:grpSpPr>
        <a:xfrm>
          <a:off x="0" y="0"/>
          <a:ext cx="0" cy="0"/>
          <a:chOff x="0" y="0"/>
          <a:chExt cx="0" cy="0"/>
        </a:xfrm>
      </p:grpSpPr>
      <p:sp>
        <p:nvSpPr>
          <p:cNvPr id="5716" name="Google Shape;5716;gf58d6fef3e_2_22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7" name="Google Shape;5717;gf58d6fef3e_2_22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9"/>
        <p:cNvGrpSpPr/>
        <p:nvPr/>
      </p:nvGrpSpPr>
      <p:grpSpPr>
        <a:xfrm>
          <a:off x="0" y="0"/>
          <a:ext cx="0" cy="0"/>
          <a:chOff x="0" y="0"/>
          <a:chExt cx="0" cy="0"/>
        </a:xfrm>
      </p:grpSpPr>
      <p:sp>
        <p:nvSpPr>
          <p:cNvPr id="6130" name="Google Shape;6130;gf58d6fef3e_2_23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1" name="Google Shape;6131;gf58d6fef3e_2_23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0339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0"/>
        <p:cNvGrpSpPr/>
        <p:nvPr/>
      </p:nvGrpSpPr>
      <p:grpSpPr>
        <a:xfrm>
          <a:off x="0" y="0"/>
          <a:ext cx="0" cy="0"/>
          <a:chOff x="0" y="0"/>
          <a:chExt cx="0" cy="0"/>
        </a:xfrm>
      </p:grpSpPr>
      <p:sp>
        <p:nvSpPr>
          <p:cNvPr id="6491" name="Google Shape;6491;gf58d6fef3e_2_23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2" name="Google Shape;6492;gf58d6fef3e_2_23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0"/>
        <p:cNvGrpSpPr/>
        <p:nvPr/>
      </p:nvGrpSpPr>
      <p:grpSpPr>
        <a:xfrm>
          <a:off x="0" y="0"/>
          <a:ext cx="0" cy="0"/>
          <a:chOff x="0" y="0"/>
          <a:chExt cx="0" cy="0"/>
        </a:xfrm>
      </p:grpSpPr>
      <p:sp>
        <p:nvSpPr>
          <p:cNvPr id="7001" name="Google Shape;7001;gf58d6fef3e_2_23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2" name="Google Shape;7002;gf58d6fef3e_2_23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0"/>
        <p:cNvGrpSpPr/>
        <p:nvPr/>
      </p:nvGrpSpPr>
      <p:grpSpPr>
        <a:xfrm>
          <a:off x="0" y="0"/>
          <a:ext cx="0" cy="0"/>
          <a:chOff x="0" y="0"/>
          <a:chExt cx="0" cy="0"/>
        </a:xfrm>
      </p:grpSpPr>
      <p:sp>
        <p:nvSpPr>
          <p:cNvPr id="7621" name="Google Shape;7621;gf58d6fef3e_2_24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2" name="Google Shape;7622;gf58d6fef3e_2_24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4"/>
        <p:cNvGrpSpPr/>
        <p:nvPr/>
      </p:nvGrpSpPr>
      <p:grpSpPr>
        <a:xfrm>
          <a:off x="0" y="0"/>
          <a:ext cx="0" cy="0"/>
          <a:chOff x="0" y="0"/>
          <a:chExt cx="0" cy="0"/>
        </a:xfrm>
      </p:grpSpPr>
      <p:sp>
        <p:nvSpPr>
          <p:cNvPr id="8215" name="Google Shape;8215;gf58d6fef3e_2_25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6" name="Google Shape;8216;gf58d6fef3e_2_25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5"/>
        <p:cNvGrpSpPr/>
        <p:nvPr/>
      </p:nvGrpSpPr>
      <p:grpSpPr>
        <a:xfrm>
          <a:off x="0" y="0"/>
          <a:ext cx="0" cy="0"/>
          <a:chOff x="0" y="0"/>
          <a:chExt cx="0" cy="0"/>
        </a:xfrm>
      </p:grpSpPr>
      <p:sp>
        <p:nvSpPr>
          <p:cNvPr id="8536" name="Google Shape;8536;gf58d6fef3e_2_25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7" name="Google Shape;8537;gf58d6fef3e_2_25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0"/>
        <p:cNvGrpSpPr/>
        <p:nvPr/>
      </p:nvGrpSpPr>
      <p:grpSpPr>
        <a:xfrm>
          <a:off x="0" y="0"/>
          <a:ext cx="0" cy="0"/>
          <a:chOff x="0" y="0"/>
          <a:chExt cx="0" cy="0"/>
        </a:xfrm>
      </p:grpSpPr>
      <p:sp>
        <p:nvSpPr>
          <p:cNvPr id="8841" name="Google Shape;8841;gf58d6fef3e_2_25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2" name="Google Shape;8842;gf58d6fef3e_2_25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f26c6b1b8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f26c6b1b8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2779db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2779db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4778500" y="833888"/>
            <a:ext cx="3650400" cy="2741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 name="Google Shape;10;p2"/>
          <p:cNvSpPr txBox="1">
            <a:spLocks noGrp="1"/>
          </p:cNvSpPr>
          <p:nvPr>
            <p:ph type="subTitle" idx="1"/>
          </p:nvPr>
        </p:nvSpPr>
        <p:spPr>
          <a:xfrm>
            <a:off x="4778501" y="3791788"/>
            <a:ext cx="2874900" cy="668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2"/>
                </a:solidFill>
                <a:latin typeface="Spartan Medium"/>
                <a:ea typeface="Spartan Medium"/>
                <a:cs typeface="Spartan Medium"/>
                <a:sym typeface="Spartan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 name="Google Shape;11;p2"/>
          <p:cNvGrpSpPr/>
          <p:nvPr/>
        </p:nvGrpSpPr>
        <p:grpSpPr>
          <a:xfrm>
            <a:off x="7236475" y="0"/>
            <a:ext cx="1675551" cy="847850"/>
            <a:chOff x="7236475" y="0"/>
            <a:chExt cx="1675550" cy="847850"/>
          </a:xfrm>
        </p:grpSpPr>
        <p:sp>
          <p:nvSpPr>
            <p:cNvPr id="12" name="Google Shape;12;p2"/>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 name="Google Shape;13;p2"/>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4" name="Google Shape;14;p2"/>
          <p:cNvSpPr/>
          <p:nvPr/>
        </p:nvSpPr>
        <p:spPr>
          <a:xfrm>
            <a:off x="7412314" y="563402"/>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 name="Google Shape;15;p2"/>
          <p:cNvSpPr/>
          <p:nvPr/>
        </p:nvSpPr>
        <p:spPr>
          <a:xfrm>
            <a:off x="7412314" y="710600"/>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 name="Google Shape;16;p2"/>
          <p:cNvSpPr/>
          <p:nvPr/>
        </p:nvSpPr>
        <p:spPr>
          <a:xfrm>
            <a:off x="7556288" y="563402"/>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 name="Google Shape;17;p2"/>
          <p:cNvSpPr/>
          <p:nvPr/>
        </p:nvSpPr>
        <p:spPr>
          <a:xfrm>
            <a:off x="7556288" y="710600"/>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28"/>
        <p:cNvGrpSpPr/>
        <p:nvPr/>
      </p:nvGrpSpPr>
      <p:grpSpPr>
        <a:xfrm>
          <a:off x="0" y="0"/>
          <a:ext cx="0" cy="0"/>
          <a:chOff x="0" y="0"/>
          <a:chExt cx="0" cy="0"/>
        </a:xfrm>
      </p:grpSpPr>
      <p:sp>
        <p:nvSpPr>
          <p:cNvPr id="129" name="Google Shape;129;p13"/>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13"/>
          <p:cNvSpPr txBox="1">
            <a:spLocks noGrp="1"/>
          </p:cNvSpPr>
          <p:nvPr>
            <p:ph type="subTitle" idx="1"/>
          </p:nvPr>
        </p:nvSpPr>
        <p:spPr>
          <a:xfrm>
            <a:off x="720001" y="1622650"/>
            <a:ext cx="2574300" cy="369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1" name="Google Shape;131;p13"/>
          <p:cNvSpPr txBox="1">
            <a:spLocks noGrp="1"/>
          </p:cNvSpPr>
          <p:nvPr>
            <p:ph type="subTitle" idx="2"/>
          </p:nvPr>
        </p:nvSpPr>
        <p:spPr>
          <a:xfrm>
            <a:off x="716601" y="1989652"/>
            <a:ext cx="2574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2" name="Google Shape;132;p13"/>
          <p:cNvSpPr txBox="1">
            <a:spLocks noGrp="1"/>
          </p:cNvSpPr>
          <p:nvPr>
            <p:ph type="title" idx="3" hasCustomPrompt="1"/>
          </p:nvPr>
        </p:nvSpPr>
        <p:spPr>
          <a:xfrm>
            <a:off x="3497322" y="16226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3" name="Google Shape;133;p13"/>
          <p:cNvSpPr txBox="1">
            <a:spLocks noGrp="1"/>
          </p:cNvSpPr>
          <p:nvPr>
            <p:ph type="title" idx="4" hasCustomPrompt="1"/>
          </p:nvPr>
        </p:nvSpPr>
        <p:spPr>
          <a:xfrm>
            <a:off x="3497322" y="29205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4" name="Google Shape;134;p13"/>
          <p:cNvSpPr txBox="1">
            <a:spLocks noGrp="1"/>
          </p:cNvSpPr>
          <p:nvPr>
            <p:ph type="title" idx="5" hasCustomPrompt="1"/>
          </p:nvPr>
        </p:nvSpPr>
        <p:spPr>
          <a:xfrm>
            <a:off x="4689897" y="29205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5" name="Google Shape;135;p13"/>
          <p:cNvSpPr txBox="1">
            <a:spLocks noGrp="1"/>
          </p:cNvSpPr>
          <p:nvPr>
            <p:ph type="title" idx="6" hasCustomPrompt="1"/>
          </p:nvPr>
        </p:nvSpPr>
        <p:spPr>
          <a:xfrm>
            <a:off x="4689897" y="16226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6" name="Google Shape;136;p13"/>
          <p:cNvSpPr txBox="1">
            <a:spLocks noGrp="1"/>
          </p:cNvSpPr>
          <p:nvPr>
            <p:ph type="subTitle" idx="7"/>
          </p:nvPr>
        </p:nvSpPr>
        <p:spPr>
          <a:xfrm>
            <a:off x="720001" y="2920550"/>
            <a:ext cx="2574300" cy="369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7" name="Google Shape;137;p13"/>
          <p:cNvSpPr txBox="1">
            <a:spLocks noGrp="1"/>
          </p:cNvSpPr>
          <p:nvPr>
            <p:ph type="subTitle" idx="8"/>
          </p:nvPr>
        </p:nvSpPr>
        <p:spPr>
          <a:xfrm>
            <a:off x="713175" y="3287953"/>
            <a:ext cx="2574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accent2"/>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8" name="Google Shape;138;p13"/>
          <p:cNvSpPr txBox="1">
            <a:spLocks noGrp="1"/>
          </p:cNvSpPr>
          <p:nvPr>
            <p:ph type="subTitle" idx="9"/>
          </p:nvPr>
        </p:nvSpPr>
        <p:spPr>
          <a:xfrm>
            <a:off x="5856626" y="1622650"/>
            <a:ext cx="2574300" cy="366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9" name="Google Shape;139;p13"/>
          <p:cNvSpPr txBox="1">
            <a:spLocks noGrp="1"/>
          </p:cNvSpPr>
          <p:nvPr>
            <p:ph type="subTitle" idx="13"/>
          </p:nvPr>
        </p:nvSpPr>
        <p:spPr>
          <a:xfrm>
            <a:off x="5849805" y="1989652"/>
            <a:ext cx="2574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subTitle" idx="14"/>
          </p:nvPr>
        </p:nvSpPr>
        <p:spPr>
          <a:xfrm>
            <a:off x="5863501" y="2920550"/>
            <a:ext cx="2574300" cy="369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1" name="Google Shape;141;p13"/>
          <p:cNvSpPr txBox="1">
            <a:spLocks noGrp="1"/>
          </p:cNvSpPr>
          <p:nvPr>
            <p:ph type="subTitle" idx="15"/>
          </p:nvPr>
        </p:nvSpPr>
        <p:spPr>
          <a:xfrm>
            <a:off x="5856675" y="3287953"/>
            <a:ext cx="2574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accen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42" name="Google Shape;142;p13"/>
          <p:cNvGrpSpPr/>
          <p:nvPr/>
        </p:nvGrpSpPr>
        <p:grpSpPr>
          <a:xfrm>
            <a:off x="7455326" y="310601"/>
            <a:ext cx="2337900" cy="560387"/>
            <a:chOff x="6135125" y="2934550"/>
            <a:chExt cx="2337900" cy="701975"/>
          </a:xfrm>
        </p:grpSpPr>
        <p:sp>
          <p:nvSpPr>
            <p:cNvPr id="143" name="Google Shape;143;p13"/>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4" name="Google Shape;144;p13"/>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5" name="Google Shape;145;p13"/>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6" name="Google Shape;146;p13"/>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7" name="Google Shape;147;p13"/>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148;p13"/>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9" name="Google Shape;149;p13"/>
          <p:cNvGrpSpPr/>
          <p:nvPr/>
        </p:nvGrpSpPr>
        <p:grpSpPr>
          <a:xfrm>
            <a:off x="713237" y="4305327"/>
            <a:ext cx="844651" cy="838175"/>
            <a:chOff x="513200" y="2286375"/>
            <a:chExt cx="844650" cy="838175"/>
          </a:xfrm>
        </p:grpSpPr>
        <p:sp>
          <p:nvSpPr>
            <p:cNvPr id="150" name="Google Shape;150;p13"/>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 name="Google Shape;151;p13"/>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 name="Google Shape;152;p13"/>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3" name="Google Shape;153;p13"/>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4" name="Google Shape;154;p13"/>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155;p13"/>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156;p13"/>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157;p13"/>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58" name="Google Shape;158;p13"/>
          <p:cNvSpPr/>
          <p:nvPr/>
        </p:nvSpPr>
        <p:spPr>
          <a:xfrm>
            <a:off x="1550563" y="4305327"/>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9" name="Google Shape;159;p13"/>
          <p:cNvSpPr/>
          <p:nvPr/>
        </p:nvSpPr>
        <p:spPr>
          <a:xfrm>
            <a:off x="124614" y="-2000"/>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60" name="Google Shape;160;p13"/>
          <p:cNvGrpSpPr/>
          <p:nvPr/>
        </p:nvGrpSpPr>
        <p:grpSpPr>
          <a:xfrm>
            <a:off x="757689" y="889677"/>
            <a:ext cx="201100" cy="204325"/>
            <a:chOff x="3375338" y="419625"/>
            <a:chExt cx="201100" cy="204325"/>
          </a:xfrm>
        </p:grpSpPr>
        <p:sp>
          <p:nvSpPr>
            <p:cNvPr id="161" name="Google Shape;161;p13"/>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2" name="Google Shape;162;p13"/>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3" name="Google Shape;163;p13"/>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4" name="Google Shape;164;p13"/>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5" name="Google Shape;165;p13"/>
          <p:cNvGrpSpPr/>
          <p:nvPr/>
        </p:nvGrpSpPr>
        <p:grpSpPr>
          <a:xfrm>
            <a:off x="2116339" y="4506340"/>
            <a:ext cx="201100" cy="204325"/>
            <a:chOff x="3375338" y="419625"/>
            <a:chExt cx="201100" cy="204325"/>
          </a:xfrm>
        </p:grpSpPr>
        <p:sp>
          <p:nvSpPr>
            <p:cNvPr id="166" name="Google Shape;166;p13"/>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167;p13"/>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168;p13"/>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169;p13"/>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extLst>
    <p:ext uri="{DCECCB84-F9BA-43D5-87BE-67443E8EF086}">
      <p15:sldGuideLst xmlns:p15="http://schemas.microsoft.com/office/powerpoint/2012/main">
        <p15:guide id="1" orient="horz" pos="1771" userDrawn="1">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93"/>
        <p:cNvGrpSpPr/>
        <p:nvPr/>
      </p:nvGrpSpPr>
      <p:grpSpPr>
        <a:xfrm>
          <a:off x="0" y="0"/>
          <a:ext cx="0" cy="0"/>
          <a:chOff x="0" y="0"/>
          <a:chExt cx="0" cy="0"/>
        </a:xfrm>
      </p:grpSpPr>
      <p:sp>
        <p:nvSpPr>
          <p:cNvPr id="194" name="Google Shape;194;p15"/>
          <p:cNvSpPr txBox="1">
            <a:spLocks noGrp="1"/>
          </p:cNvSpPr>
          <p:nvPr>
            <p:ph type="title"/>
          </p:nvPr>
        </p:nvSpPr>
        <p:spPr>
          <a:xfrm>
            <a:off x="2290026"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5" name="Google Shape;195;p15"/>
          <p:cNvSpPr txBox="1">
            <a:spLocks noGrp="1"/>
          </p:cNvSpPr>
          <p:nvPr>
            <p:ph type="subTitle" idx="1"/>
          </p:nvPr>
        </p:nvSpPr>
        <p:spPr>
          <a:xfrm>
            <a:off x="1857575" y="1188100"/>
            <a:ext cx="54249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96" name="Google Shape;196;p15"/>
          <p:cNvSpPr/>
          <p:nvPr/>
        </p:nvSpPr>
        <p:spPr>
          <a:xfrm>
            <a:off x="512726" y="1235258"/>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97" name="Google Shape;197;p15"/>
          <p:cNvSpPr/>
          <p:nvPr/>
        </p:nvSpPr>
        <p:spPr>
          <a:xfrm>
            <a:off x="508726" y="3842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98" name="Google Shape;198;p15"/>
          <p:cNvGrpSpPr/>
          <p:nvPr/>
        </p:nvGrpSpPr>
        <p:grpSpPr>
          <a:xfrm>
            <a:off x="8042701" y="3739224"/>
            <a:ext cx="2337900" cy="560387"/>
            <a:chOff x="6135125" y="2934550"/>
            <a:chExt cx="2337900" cy="701975"/>
          </a:xfrm>
        </p:grpSpPr>
        <p:sp>
          <p:nvSpPr>
            <p:cNvPr id="199" name="Google Shape;199;p15"/>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0" name="Google Shape;200;p15"/>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1" name="Google Shape;201;p15"/>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2" name="Google Shape;202;p15"/>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3" name="Google Shape;203;p15"/>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4" name="Google Shape;204;p15"/>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205"/>
        <p:cNvGrpSpPr/>
        <p:nvPr/>
      </p:nvGrpSpPr>
      <p:grpSpPr>
        <a:xfrm>
          <a:off x="0" y="0"/>
          <a:ext cx="0" cy="0"/>
          <a:chOff x="0" y="0"/>
          <a:chExt cx="0" cy="0"/>
        </a:xfrm>
      </p:grpSpPr>
      <p:sp>
        <p:nvSpPr>
          <p:cNvPr id="206" name="Google Shape;206;p16"/>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07" name="Google Shape;207;p16"/>
          <p:cNvGrpSpPr/>
          <p:nvPr/>
        </p:nvGrpSpPr>
        <p:grpSpPr>
          <a:xfrm>
            <a:off x="8424001" y="541163"/>
            <a:ext cx="2337900" cy="560387"/>
            <a:chOff x="6135125" y="2934550"/>
            <a:chExt cx="2337900" cy="701975"/>
          </a:xfrm>
        </p:grpSpPr>
        <p:sp>
          <p:nvSpPr>
            <p:cNvPr id="208" name="Google Shape;208;p16"/>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9" name="Google Shape;209;p16"/>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0" name="Google Shape;210;p16"/>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1" name="Google Shape;211;p16"/>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2" name="Google Shape;212;p16"/>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3" name="Google Shape;213;p16"/>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3">
    <p:spTree>
      <p:nvGrpSpPr>
        <p:cNvPr id="1" name="Shape 214"/>
        <p:cNvGrpSpPr/>
        <p:nvPr/>
      </p:nvGrpSpPr>
      <p:grpSpPr>
        <a:xfrm>
          <a:off x="0" y="0"/>
          <a:ext cx="0" cy="0"/>
          <a:chOff x="0" y="0"/>
          <a:chExt cx="0" cy="0"/>
        </a:xfrm>
      </p:grpSpPr>
      <p:sp>
        <p:nvSpPr>
          <p:cNvPr id="215" name="Google Shape;215;p17"/>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5">
    <p:spTree>
      <p:nvGrpSpPr>
        <p:cNvPr id="1" name="Shape 216"/>
        <p:cNvGrpSpPr/>
        <p:nvPr/>
      </p:nvGrpSpPr>
      <p:grpSpPr>
        <a:xfrm>
          <a:off x="0" y="0"/>
          <a:ext cx="0" cy="0"/>
          <a:chOff x="0" y="0"/>
          <a:chExt cx="0" cy="0"/>
        </a:xfrm>
      </p:grpSpPr>
      <p:sp>
        <p:nvSpPr>
          <p:cNvPr id="217" name="Google Shape;217;p18"/>
          <p:cNvSpPr/>
          <p:nvPr/>
        </p:nvSpPr>
        <p:spPr>
          <a:xfrm flipH="1">
            <a:off x="8008901" y="4464065"/>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8" name="Google Shape;218;p18"/>
          <p:cNvSpPr/>
          <p:nvPr/>
        </p:nvSpPr>
        <p:spPr>
          <a:xfrm flipH="1">
            <a:off x="595601" y="472763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9" name="Google Shape;219;p18"/>
          <p:cNvSpPr/>
          <p:nvPr/>
        </p:nvSpPr>
        <p:spPr>
          <a:xfrm flipH="1">
            <a:off x="176526" y="3876581"/>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220" name="Google Shape;220;p18"/>
          <p:cNvGrpSpPr/>
          <p:nvPr/>
        </p:nvGrpSpPr>
        <p:grpSpPr>
          <a:xfrm flipH="1">
            <a:off x="8180850" y="535001"/>
            <a:ext cx="2337900" cy="560387"/>
            <a:chOff x="6135125" y="2934550"/>
            <a:chExt cx="2337900" cy="701975"/>
          </a:xfrm>
        </p:grpSpPr>
        <p:sp>
          <p:nvSpPr>
            <p:cNvPr id="221" name="Google Shape;221;p18"/>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2" name="Google Shape;222;p18"/>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3" name="Google Shape;223;p18"/>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4" name="Google Shape;224;p18"/>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5" name="Google Shape;225;p18"/>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6" name="Google Shape;226;p18"/>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27" name="Google Shape;227;p18"/>
          <p:cNvGrpSpPr/>
          <p:nvPr/>
        </p:nvGrpSpPr>
        <p:grpSpPr>
          <a:xfrm rot="10800000">
            <a:off x="936073" y="2"/>
            <a:ext cx="844651" cy="838175"/>
            <a:chOff x="513200" y="2286375"/>
            <a:chExt cx="844650" cy="838175"/>
          </a:xfrm>
        </p:grpSpPr>
        <p:sp>
          <p:nvSpPr>
            <p:cNvPr id="228" name="Google Shape;228;p18"/>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9" name="Google Shape;229;p18"/>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0" name="Google Shape;230;p18"/>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1" name="Google Shape;231;p18"/>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2" name="Google Shape;232;p18"/>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3" name="Google Shape;233;p18"/>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4" name="Google Shape;234;p18"/>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5" name="Google Shape;235;p18"/>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236" name="Google Shape;236;p18"/>
          <p:cNvSpPr/>
          <p:nvPr/>
        </p:nvSpPr>
        <p:spPr>
          <a:xfrm rot="10800000">
            <a:off x="98739" y="2"/>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237" name="Google Shape;237;p18"/>
          <p:cNvGrpSpPr/>
          <p:nvPr/>
        </p:nvGrpSpPr>
        <p:grpSpPr>
          <a:xfrm rot="10800000">
            <a:off x="176523" y="432840"/>
            <a:ext cx="201100" cy="204325"/>
            <a:chOff x="3375338" y="419625"/>
            <a:chExt cx="201100" cy="204325"/>
          </a:xfrm>
        </p:grpSpPr>
        <p:sp>
          <p:nvSpPr>
            <p:cNvPr id="238" name="Google Shape;238;p18"/>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9" name="Google Shape;239;p18"/>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0" name="Google Shape;240;p18"/>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1" name="Google Shape;241;p18"/>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242" name="Google Shape;242;p18"/>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CUSTOM_6">
    <p:spTree>
      <p:nvGrpSpPr>
        <p:cNvPr id="1" name="Shape 243"/>
        <p:cNvGrpSpPr/>
        <p:nvPr/>
      </p:nvGrpSpPr>
      <p:grpSpPr>
        <a:xfrm>
          <a:off x="0" y="0"/>
          <a:ext cx="0" cy="0"/>
          <a:chOff x="0" y="0"/>
          <a:chExt cx="0" cy="0"/>
        </a:xfrm>
      </p:grpSpPr>
      <p:sp>
        <p:nvSpPr>
          <p:cNvPr id="244" name="Google Shape;244;p19"/>
          <p:cNvSpPr/>
          <p:nvPr/>
        </p:nvSpPr>
        <p:spPr>
          <a:xfrm>
            <a:off x="8403360" y="732114"/>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5" name="Google Shape;245;p19"/>
          <p:cNvSpPr/>
          <p:nvPr/>
        </p:nvSpPr>
        <p:spPr>
          <a:xfrm>
            <a:off x="8563353" y="865805"/>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6" name="Google Shape;246;p19"/>
          <p:cNvSpPr/>
          <p:nvPr/>
        </p:nvSpPr>
        <p:spPr>
          <a:xfrm>
            <a:off x="8563353" y="1209258"/>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7" name="Google Shape;247;p19"/>
          <p:cNvSpPr/>
          <p:nvPr/>
        </p:nvSpPr>
        <p:spPr>
          <a:xfrm>
            <a:off x="8898302" y="865805"/>
            <a:ext cx="132999"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8" name="Google Shape;248;p19"/>
          <p:cNvSpPr/>
          <p:nvPr/>
        </p:nvSpPr>
        <p:spPr>
          <a:xfrm flipH="1">
            <a:off x="7975126" y="4400565"/>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249" name="Google Shape;249;p19"/>
          <p:cNvGrpSpPr/>
          <p:nvPr/>
        </p:nvGrpSpPr>
        <p:grpSpPr>
          <a:xfrm flipH="1">
            <a:off x="-1323874" y="535001"/>
            <a:ext cx="2337900" cy="560387"/>
            <a:chOff x="6135125" y="2934550"/>
            <a:chExt cx="2337900" cy="701975"/>
          </a:xfrm>
        </p:grpSpPr>
        <p:sp>
          <p:nvSpPr>
            <p:cNvPr id="250" name="Google Shape;250;p19"/>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1" name="Google Shape;251;p19"/>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2" name="Google Shape;252;p19"/>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3" name="Google Shape;253;p19"/>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4" name="Google Shape;254;p19"/>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5" name="Google Shape;255;p19"/>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256" name="Google Shape;256;p19"/>
          <p:cNvSpPr/>
          <p:nvPr/>
        </p:nvSpPr>
        <p:spPr>
          <a:xfrm>
            <a:off x="8898302" y="1209258"/>
            <a:ext cx="132999"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7" name="Google Shape;257;p19"/>
          <p:cNvSpPr/>
          <p:nvPr/>
        </p:nvSpPr>
        <p:spPr>
          <a:xfrm rot="5400000">
            <a:off x="8401620" y="-8888"/>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8" name="Google Shape;258;p19"/>
          <p:cNvSpPr/>
          <p:nvPr/>
        </p:nvSpPr>
        <p:spPr>
          <a:xfrm rot="-5400000">
            <a:off x="8401620" y="-8826"/>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9" name="Google Shape;259;p19"/>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5">
  <p:cSld name="CUSTOM_7">
    <p:spTree>
      <p:nvGrpSpPr>
        <p:cNvPr id="1" name="Shape 260"/>
        <p:cNvGrpSpPr/>
        <p:nvPr/>
      </p:nvGrpSpPr>
      <p:grpSpPr>
        <a:xfrm>
          <a:off x="0" y="0"/>
          <a:ext cx="0" cy="0"/>
          <a:chOff x="0" y="0"/>
          <a:chExt cx="0" cy="0"/>
        </a:xfrm>
      </p:grpSpPr>
      <p:sp>
        <p:nvSpPr>
          <p:cNvPr id="261" name="Google Shape;261;p20"/>
          <p:cNvSpPr/>
          <p:nvPr/>
        </p:nvSpPr>
        <p:spPr>
          <a:xfrm rot="-5400000">
            <a:off x="5239" y="-5251"/>
            <a:ext cx="837375" cy="847851"/>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2" name="Google Shape;262;p20"/>
          <p:cNvSpPr/>
          <p:nvPr/>
        </p:nvSpPr>
        <p:spPr>
          <a:xfrm rot="-5400000">
            <a:off x="563402" y="604401"/>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3" name="Google Shape;263;p20"/>
          <p:cNvSpPr/>
          <p:nvPr/>
        </p:nvSpPr>
        <p:spPr>
          <a:xfrm rot="-5400000">
            <a:off x="710602" y="604401"/>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4" name="Google Shape;264;p20"/>
          <p:cNvSpPr/>
          <p:nvPr/>
        </p:nvSpPr>
        <p:spPr>
          <a:xfrm rot="-5400000">
            <a:off x="563402" y="460426"/>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5" name="Google Shape;265;p20"/>
          <p:cNvSpPr/>
          <p:nvPr/>
        </p:nvSpPr>
        <p:spPr>
          <a:xfrm rot="-5400000">
            <a:off x="710602" y="460426"/>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6" name="Google Shape;266;p20"/>
          <p:cNvSpPr/>
          <p:nvPr/>
        </p:nvSpPr>
        <p:spPr>
          <a:xfrm rot="5400000">
            <a:off x="7686537" y="536438"/>
            <a:ext cx="743798"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7" name="Google Shape;267;p20"/>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6">
  <p:cSld name="CUSTOM_8">
    <p:spTree>
      <p:nvGrpSpPr>
        <p:cNvPr id="1" name="Shape 268"/>
        <p:cNvGrpSpPr/>
        <p:nvPr/>
      </p:nvGrpSpPr>
      <p:grpSpPr>
        <a:xfrm>
          <a:off x="0" y="0"/>
          <a:ext cx="0" cy="0"/>
          <a:chOff x="0" y="0"/>
          <a:chExt cx="0" cy="0"/>
        </a:xfrm>
      </p:grpSpPr>
      <p:sp>
        <p:nvSpPr>
          <p:cNvPr id="269" name="Google Shape;269;p21"/>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70" name="Google Shape;270;p21"/>
          <p:cNvGrpSpPr/>
          <p:nvPr/>
        </p:nvGrpSpPr>
        <p:grpSpPr>
          <a:xfrm>
            <a:off x="8424001" y="541163"/>
            <a:ext cx="2337900" cy="560387"/>
            <a:chOff x="6135125" y="2934550"/>
            <a:chExt cx="2337900" cy="701975"/>
          </a:xfrm>
        </p:grpSpPr>
        <p:sp>
          <p:nvSpPr>
            <p:cNvPr id="271" name="Google Shape;271;p21"/>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2" name="Google Shape;272;p21"/>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3" name="Google Shape;273;p21"/>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4" name="Google Shape;274;p21"/>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5" name="Google Shape;275;p21"/>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6" name="Google Shape;276;p21"/>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7">
  <p:cSld name="CUSTOM_9">
    <p:spTree>
      <p:nvGrpSpPr>
        <p:cNvPr id="1" name="Shape 277"/>
        <p:cNvGrpSpPr/>
        <p:nvPr/>
      </p:nvGrpSpPr>
      <p:grpSpPr>
        <a:xfrm>
          <a:off x="0" y="0"/>
          <a:ext cx="0" cy="0"/>
          <a:chOff x="0" y="0"/>
          <a:chExt cx="0" cy="0"/>
        </a:xfrm>
      </p:grpSpPr>
      <p:sp>
        <p:nvSpPr>
          <p:cNvPr id="278" name="Google Shape;278;p22"/>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9" name="Google Shape;279;p22"/>
          <p:cNvSpPr/>
          <p:nvPr/>
        </p:nvSpPr>
        <p:spPr>
          <a:xfrm rot="10800000">
            <a:off x="715090" y="3773527"/>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280" name="Google Shape;280;p22"/>
          <p:cNvGrpSpPr/>
          <p:nvPr/>
        </p:nvGrpSpPr>
        <p:grpSpPr>
          <a:xfrm rot="10800000">
            <a:off x="715089" y="3512502"/>
            <a:ext cx="201100" cy="204325"/>
            <a:chOff x="3375338" y="419625"/>
            <a:chExt cx="201100" cy="204325"/>
          </a:xfrm>
        </p:grpSpPr>
        <p:sp>
          <p:nvSpPr>
            <p:cNvPr id="281" name="Google Shape;281;p22"/>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2" name="Google Shape;282;p22"/>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3" name="Google Shape;283;p22"/>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4" name="Google Shape;284;p22"/>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85" name="Google Shape;285;p22"/>
          <p:cNvGrpSpPr/>
          <p:nvPr/>
        </p:nvGrpSpPr>
        <p:grpSpPr>
          <a:xfrm rot="10800000" flipH="1">
            <a:off x="7929989" y="792492"/>
            <a:ext cx="2337900" cy="560387"/>
            <a:chOff x="6135125" y="2934550"/>
            <a:chExt cx="2337900" cy="701975"/>
          </a:xfrm>
        </p:grpSpPr>
        <p:sp>
          <p:nvSpPr>
            <p:cNvPr id="286" name="Google Shape;286;p22"/>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7" name="Google Shape;287;p22"/>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8" name="Google Shape;288;p22"/>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9" name="Google Shape;289;p22"/>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0" name="Google Shape;290;p22"/>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1" name="Google Shape;291;p22"/>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292" name="Google Shape;292;p22"/>
          <p:cNvSpPr/>
          <p:nvPr/>
        </p:nvSpPr>
        <p:spPr>
          <a:xfrm rot="10800000" flipH="1">
            <a:off x="715089" y="534988"/>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1">
  <p:cSld name="CUSTOM_10">
    <p:spTree>
      <p:nvGrpSpPr>
        <p:cNvPr id="1" name="Shape 293"/>
        <p:cNvGrpSpPr/>
        <p:nvPr/>
      </p:nvGrpSpPr>
      <p:grpSpPr>
        <a:xfrm>
          <a:off x="0" y="0"/>
          <a:ext cx="0" cy="0"/>
          <a:chOff x="0" y="0"/>
          <a:chExt cx="0" cy="0"/>
        </a:xfrm>
      </p:grpSpPr>
      <p:sp>
        <p:nvSpPr>
          <p:cNvPr id="294" name="Google Shape;294;p23"/>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5" name="Google Shape;295;p23"/>
          <p:cNvSpPr/>
          <p:nvPr/>
        </p:nvSpPr>
        <p:spPr>
          <a:xfrm rot="10800000">
            <a:off x="0" y="-12"/>
            <a:ext cx="844651"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296" name="Google Shape;296;p23"/>
          <p:cNvGrpSpPr/>
          <p:nvPr/>
        </p:nvGrpSpPr>
        <p:grpSpPr>
          <a:xfrm rot="10800000">
            <a:off x="0" y="837365"/>
            <a:ext cx="844651" cy="838175"/>
            <a:chOff x="513200" y="2286375"/>
            <a:chExt cx="844650" cy="838175"/>
          </a:xfrm>
        </p:grpSpPr>
        <p:sp>
          <p:nvSpPr>
            <p:cNvPr id="297" name="Google Shape;297;p23"/>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8" name="Google Shape;298;p23"/>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9" name="Google Shape;299;p23"/>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0" name="Google Shape;300;p23"/>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1" name="Google Shape;301;p23"/>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2" name="Google Shape;302;p23"/>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3" name="Google Shape;303;p23"/>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4" name="Google Shape;304;p23"/>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05" name="Google Shape;305;p23"/>
          <p:cNvGrpSpPr/>
          <p:nvPr/>
        </p:nvGrpSpPr>
        <p:grpSpPr>
          <a:xfrm rot="10800000" flipH="1">
            <a:off x="8428889" y="1675542"/>
            <a:ext cx="2337900" cy="560387"/>
            <a:chOff x="6135125" y="2934550"/>
            <a:chExt cx="2337900" cy="701975"/>
          </a:xfrm>
        </p:grpSpPr>
        <p:sp>
          <p:nvSpPr>
            <p:cNvPr id="306" name="Google Shape;306;p23"/>
            <p:cNvSpPr/>
            <p:nvPr/>
          </p:nvSpPr>
          <p:spPr>
            <a:xfrm>
              <a:off x="6135125" y="2934550"/>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7" name="Google Shape;307;p23"/>
            <p:cNvSpPr/>
            <p:nvPr/>
          </p:nvSpPr>
          <p:spPr>
            <a:xfrm>
              <a:off x="6135125" y="3068825"/>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8" name="Google Shape;308;p23"/>
            <p:cNvSpPr/>
            <p:nvPr/>
          </p:nvSpPr>
          <p:spPr>
            <a:xfrm>
              <a:off x="6135125" y="3203100"/>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9" name="Google Shape;309;p23"/>
            <p:cNvSpPr/>
            <p:nvPr/>
          </p:nvSpPr>
          <p:spPr>
            <a:xfrm>
              <a:off x="6135125" y="3337375"/>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0" name="Google Shape;310;p23"/>
            <p:cNvSpPr/>
            <p:nvPr/>
          </p:nvSpPr>
          <p:spPr>
            <a:xfrm>
              <a:off x="6135125" y="3471650"/>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1" name="Google Shape;311;p23"/>
            <p:cNvSpPr/>
            <p:nvPr/>
          </p:nvSpPr>
          <p:spPr>
            <a:xfrm>
              <a:off x="6135125" y="3605925"/>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312" name="Google Shape;312;p23"/>
          <p:cNvSpPr/>
          <p:nvPr/>
        </p:nvSpPr>
        <p:spPr>
          <a:xfrm rot="10800000" flipH="1">
            <a:off x="304889" y="4192615"/>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lvl1pPr lvl="0" algn="l">
              <a:spcBef>
                <a:spcPts val="0"/>
              </a:spcBef>
              <a:spcAft>
                <a:spcPts val="0"/>
              </a:spcAft>
              <a:buSzPts val="48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ubTitle" idx="1"/>
          </p:nvPr>
        </p:nvSpPr>
        <p:spPr>
          <a:xfrm>
            <a:off x="715100" y="3791800"/>
            <a:ext cx="3347400" cy="668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2"/>
                </a:solidFill>
                <a:latin typeface="Spartan Medium"/>
                <a:ea typeface="Spartan Medium"/>
                <a:cs typeface="Spartan Medium"/>
                <a:sym typeface="Spartan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3"/>
          <p:cNvSpPr txBox="1">
            <a:spLocks noGrp="1"/>
          </p:cNvSpPr>
          <p:nvPr>
            <p:ph type="title" idx="2" hasCustomPrompt="1"/>
          </p:nvPr>
        </p:nvSpPr>
        <p:spPr>
          <a:xfrm>
            <a:off x="715100" y="535000"/>
            <a:ext cx="6576000" cy="151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8000"/>
              <a:buNone/>
              <a:defRPr sz="8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20000" y="1739150"/>
            <a:ext cx="3852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5" name="Google Shape;315;p24"/>
          <p:cNvSpPr txBox="1">
            <a:spLocks noGrp="1"/>
          </p:cNvSpPr>
          <p:nvPr>
            <p:ph type="body" idx="1"/>
          </p:nvPr>
        </p:nvSpPr>
        <p:spPr>
          <a:xfrm>
            <a:off x="1163301" y="2311850"/>
            <a:ext cx="2909100" cy="1354200"/>
          </a:xfrm>
          <a:prstGeom prst="rect">
            <a:avLst/>
          </a:prstGeom>
        </p:spPr>
        <p:txBody>
          <a:bodyPr spcFirstLastPara="1" wrap="square" lIns="91425" tIns="91425" rIns="91425" bIns="91425" anchor="t" anchorCtr="0">
            <a:noAutofit/>
          </a:bodyPr>
          <a:lstStyle>
            <a:lvl1pPr marL="457189" lvl="0" indent="-317492" rtl="0">
              <a:lnSpc>
                <a:spcPct val="115000"/>
              </a:lnSpc>
              <a:spcBef>
                <a:spcPts val="0"/>
              </a:spcBef>
              <a:spcAft>
                <a:spcPts val="0"/>
              </a:spcAft>
              <a:buSzPts val="1400"/>
              <a:buAutoNum type="arabicPeriod"/>
              <a:defRPr sz="1100">
                <a:solidFill>
                  <a:schemeClr val="accent2"/>
                </a:solidFill>
              </a:defRPr>
            </a:lvl1pPr>
            <a:lvl2pPr marL="914377" lvl="1" indent="-317492" rtl="0">
              <a:lnSpc>
                <a:spcPct val="115000"/>
              </a:lnSpc>
              <a:spcBef>
                <a:spcPts val="0"/>
              </a:spcBef>
              <a:spcAft>
                <a:spcPts val="0"/>
              </a:spcAft>
              <a:buSzPts val="1400"/>
              <a:buAutoNum type="alphaLcPeriod"/>
              <a:defRPr>
                <a:solidFill>
                  <a:schemeClr val="accent2"/>
                </a:solidFill>
              </a:defRPr>
            </a:lvl2pPr>
            <a:lvl3pPr marL="1371566" lvl="2" indent="-317492" rtl="0">
              <a:lnSpc>
                <a:spcPct val="115000"/>
              </a:lnSpc>
              <a:spcBef>
                <a:spcPts val="0"/>
              </a:spcBef>
              <a:spcAft>
                <a:spcPts val="0"/>
              </a:spcAft>
              <a:buSzPts val="1400"/>
              <a:buAutoNum type="romanLcPeriod"/>
              <a:defRPr/>
            </a:lvl3pPr>
            <a:lvl4pPr marL="1828754" lvl="3" indent="-317492" rtl="0">
              <a:lnSpc>
                <a:spcPct val="115000"/>
              </a:lnSpc>
              <a:spcBef>
                <a:spcPts val="0"/>
              </a:spcBef>
              <a:spcAft>
                <a:spcPts val="0"/>
              </a:spcAft>
              <a:buSzPts val="1400"/>
              <a:buAutoNum type="arabicPeriod"/>
              <a:defRPr/>
            </a:lvl4pPr>
            <a:lvl5pPr marL="2285943" lvl="4" indent="-317492" rtl="0">
              <a:lnSpc>
                <a:spcPct val="115000"/>
              </a:lnSpc>
              <a:spcBef>
                <a:spcPts val="0"/>
              </a:spcBef>
              <a:spcAft>
                <a:spcPts val="0"/>
              </a:spcAft>
              <a:buSzPts val="1400"/>
              <a:buAutoNum type="alphaLcPeriod"/>
              <a:defRPr/>
            </a:lvl5pPr>
            <a:lvl6pPr marL="2743131" lvl="5" indent="-317492" rtl="0">
              <a:lnSpc>
                <a:spcPct val="115000"/>
              </a:lnSpc>
              <a:spcBef>
                <a:spcPts val="0"/>
              </a:spcBef>
              <a:spcAft>
                <a:spcPts val="0"/>
              </a:spcAft>
              <a:buSzPts val="1400"/>
              <a:buAutoNum type="romanLcPeriod"/>
              <a:defRPr/>
            </a:lvl6pPr>
            <a:lvl7pPr marL="3200320" lvl="6" indent="-317492" rtl="0">
              <a:lnSpc>
                <a:spcPct val="115000"/>
              </a:lnSpc>
              <a:spcBef>
                <a:spcPts val="0"/>
              </a:spcBef>
              <a:spcAft>
                <a:spcPts val="0"/>
              </a:spcAft>
              <a:buSzPts val="1400"/>
              <a:buAutoNum type="arabicPeriod"/>
              <a:defRPr/>
            </a:lvl7pPr>
            <a:lvl8pPr marL="3657509" lvl="7" indent="-317492" rtl="0">
              <a:lnSpc>
                <a:spcPct val="115000"/>
              </a:lnSpc>
              <a:spcBef>
                <a:spcPts val="0"/>
              </a:spcBef>
              <a:spcAft>
                <a:spcPts val="0"/>
              </a:spcAft>
              <a:buSzPts val="1400"/>
              <a:buAutoNum type="alphaLcPeriod"/>
              <a:defRPr/>
            </a:lvl8pPr>
            <a:lvl9pPr marL="4114697" lvl="8" indent="-317492" rtl="0">
              <a:lnSpc>
                <a:spcPct val="115000"/>
              </a:lnSpc>
              <a:spcBef>
                <a:spcPts val="0"/>
              </a:spcBef>
              <a:spcAft>
                <a:spcPts val="0"/>
              </a:spcAft>
              <a:buSzPts val="1400"/>
              <a:buAutoNum type="romanLcPeriod"/>
              <a:defRPr/>
            </a:lvl9pPr>
          </a:lstStyle>
          <a:p>
            <a:endParaRPr/>
          </a:p>
        </p:txBody>
      </p:sp>
      <p:sp>
        <p:nvSpPr>
          <p:cNvPr id="316" name="Google Shape;316;p24"/>
          <p:cNvSpPr/>
          <p:nvPr/>
        </p:nvSpPr>
        <p:spPr>
          <a:xfrm rot="5400000">
            <a:off x="363" y="4402510"/>
            <a:ext cx="740239"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7" name="Google Shape;317;p24"/>
          <p:cNvSpPr/>
          <p:nvPr/>
        </p:nvSpPr>
        <p:spPr>
          <a:xfrm rot="5400000">
            <a:off x="477119" y="4562857"/>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8" name="Google Shape;318;p24"/>
          <p:cNvSpPr/>
          <p:nvPr/>
        </p:nvSpPr>
        <p:spPr>
          <a:xfrm rot="5400000">
            <a:off x="133665" y="4562857"/>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9" name="Google Shape;319;p24"/>
          <p:cNvSpPr/>
          <p:nvPr/>
        </p:nvSpPr>
        <p:spPr>
          <a:xfrm rot="5400000">
            <a:off x="475692" y="4899231"/>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0" name="Google Shape;320;p24"/>
          <p:cNvSpPr/>
          <p:nvPr/>
        </p:nvSpPr>
        <p:spPr>
          <a:xfrm rot="5400000">
            <a:off x="132238" y="489923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1" name="Google Shape;321;p24"/>
          <p:cNvSpPr/>
          <p:nvPr/>
        </p:nvSpPr>
        <p:spPr>
          <a:xfrm rot="10800000">
            <a:off x="739583" y="4402551"/>
            <a:ext cx="743799"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2" name="Google Shape;322;p24"/>
          <p:cNvSpPr/>
          <p:nvPr/>
        </p:nvSpPr>
        <p:spPr>
          <a:xfrm>
            <a:off x="739521" y="4402551"/>
            <a:ext cx="743799"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3" name="Google Shape;323;p24"/>
          <p:cNvSpPr/>
          <p:nvPr/>
        </p:nvSpPr>
        <p:spPr>
          <a:xfrm rot="-5400000">
            <a:off x="8302975" y="3938"/>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324" name="Google Shape;324;p24"/>
          <p:cNvGrpSpPr/>
          <p:nvPr/>
        </p:nvGrpSpPr>
        <p:grpSpPr>
          <a:xfrm rot="-5400000">
            <a:off x="7465214" y="3552"/>
            <a:ext cx="844650" cy="838175"/>
            <a:chOff x="513200" y="2286375"/>
            <a:chExt cx="844650" cy="838175"/>
          </a:xfrm>
        </p:grpSpPr>
        <p:sp>
          <p:nvSpPr>
            <p:cNvPr id="325" name="Google Shape;325;p24"/>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6" name="Google Shape;326;p24"/>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7" name="Google Shape;327;p24"/>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8" name="Google Shape;328;p24"/>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9" name="Google Shape;329;p24"/>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0" name="Google Shape;330;p24"/>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1" name="Google Shape;331;p24"/>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2" name="Google Shape;332;p24"/>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333" name="Google Shape;333;p24"/>
          <p:cNvSpPr/>
          <p:nvPr/>
        </p:nvSpPr>
        <p:spPr>
          <a:xfrm rot="-5400000">
            <a:off x="718209" y="537744"/>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334" name="Google Shape;334;p24"/>
          <p:cNvGrpSpPr/>
          <p:nvPr/>
        </p:nvGrpSpPr>
        <p:grpSpPr>
          <a:xfrm rot="-5400000">
            <a:off x="478119" y="258230"/>
            <a:ext cx="201100" cy="204325"/>
            <a:chOff x="3375338" y="419625"/>
            <a:chExt cx="201100" cy="204325"/>
          </a:xfrm>
        </p:grpSpPr>
        <p:sp>
          <p:nvSpPr>
            <p:cNvPr id="335" name="Google Shape;335;p24"/>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6" name="Google Shape;336;p24"/>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7" name="Google Shape;337;p24"/>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8" name="Google Shape;338;p24"/>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39"/>
        <p:cNvGrpSpPr/>
        <p:nvPr/>
      </p:nvGrpSpPr>
      <p:grpSpPr>
        <a:xfrm>
          <a:off x="0" y="0"/>
          <a:ext cx="0" cy="0"/>
          <a:chOff x="0" y="0"/>
          <a:chExt cx="0" cy="0"/>
        </a:xfrm>
      </p:grpSpPr>
      <p:sp>
        <p:nvSpPr>
          <p:cNvPr id="340" name="Google Shape;340;p25"/>
          <p:cNvSpPr txBox="1">
            <a:spLocks noGrp="1"/>
          </p:cNvSpPr>
          <p:nvPr>
            <p:ph type="subTitle" idx="1"/>
          </p:nvPr>
        </p:nvSpPr>
        <p:spPr>
          <a:xfrm>
            <a:off x="1290763" y="2488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ctr" rtl="0">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algn="ctr" rtl="0">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algn="ctr" rtl="0">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algn="ctr" rtl="0">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algn="ctr" rtl="0">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algn="ctr" rtl="0">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algn="ctr" rtl="0">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algn="ctr" rtl="0">
              <a:lnSpc>
                <a:spcPct val="100000"/>
              </a:lnSpc>
              <a:spcBef>
                <a:spcPts val="0"/>
              </a:spcBef>
              <a:spcAft>
                <a:spcPts val="0"/>
              </a:spcAft>
              <a:buSzPts val="2000"/>
              <a:buFont typeface="Righteous"/>
              <a:buNone/>
              <a:defRPr sz="2000">
                <a:latin typeface="Righteous"/>
                <a:ea typeface="Righteous"/>
                <a:cs typeface="Righteous"/>
                <a:sym typeface="Righteous"/>
              </a:defRPr>
            </a:lvl9pPr>
          </a:lstStyle>
          <a:p>
            <a:endParaRPr/>
          </a:p>
        </p:txBody>
      </p:sp>
      <p:sp>
        <p:nvSpPr>
          <p:cNvPr id="341" name="Google Shape;341;p25"/>
          <p:cNvSpPr txBox="1">
            <a:spLocks noGrp="1"/>
          </p:cNvSpPr>
          <p:nvPr>
            <p:ph type="subTitle" idx="2"/>
          </p:nvPr>
        </p:nvSpPr>
        <p:spPr>
          <a:xfrm>
            <a:off x="4945639" y="2488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ctr" rtl="0">
              <a:lnSpc>
                <a:spcPct val="100000"/>
              </a:lnSpc>
              <a:spcBef>
                <a:spcPts val="0"/>
              </a:spcBef>
              <a:spcAft>
                <a:spcPts val="0"/>
              </a:spcAft>
              <a:buSzPts val="2000"/>
              <a:buFont typeface="Righteous"/>
              <a:buNone/>
              <a:defRPr sz="2000">
                <a:latin typeface="Righteous"/>
                <a:ea typeface="Righteous"/>
                <a:cs typeface="Righteous"/>
                <a:sym typeface="Righteous"/>
              </a:defRPr>
            </a:lvl2pPr>
            <a:lvl3pPr lvl="2" algn="ctr" rtl="0">
              <a:lnSpc>
                <a:spcPct val="100000"/>
              </a:lnSpc>
              <a:spcBef>
                <a:spcPts val="0"/>
              </a:spcBef>
              <a:spcAft>
                <a:spcPts val="0"/>
              </a:spcAft>
              <a:buSzPts val="2000"/>
              <a:buFont typeface="Righteous"/>
              <a:buNone/>
              <a:defRPr sz="2000">
                <a:latin typeface="Righteous"/>
                <a:ea typeface="Righteous"/>
                <a:cs typeface="Righteous"/>
                <a:sym typeface="Righteous"/>
              </a:defRPr>
            </a:lvl3pPr>
            <a:lvl4pPr lvl="3" algn="ctr" rtl="0">
              <a:lnSpc>
                <a:spcPct val="100000"/>
              </a:lnSpc>
              <a:spcBef>
                <a:spcPts val="0"/>
              </a:spcBef>
              <a:spcAft>
                <a:spcPts val="0"/>
              </a:spcAft>
              <a:buSzPts val="2000"/>
              <a:buFont typeface="Righteous"/>
              <a:buNone/>
              <a:defRPr sz="2000">
                <a:latin typeface="Righteous"/>
                <a:ea typeface="Righteous"/>
                <a:cs typeface="Righteous"/>
                <a:sym typeface="Righteous"/>
              </a:defRPr>
            </a:lvl4pPr>
            <a:lvl5pPr lvl="4" algn="ctr" rtl="0">
              <a:lnSpc>
                <a:spcPct val="100000"/>
              </a:lnSpc>
              <a:spcBef>
                <a:spcPts val="0"/>
              </a:spcBef>
              <a:spcAft>
                <a:spcPts val="0"/>
              </a:spcAft>
              <a:buSzPts val="2000"/>
              <a:buFont typeface="Righteous"/>
              <a:buNone/>
              <a:defRPr sz="2000">
                <a:latin typeface="Righteous"/>
                <a:ea typeface="Righteous"/>
                <a:cs typeface="Righteous"/>
                <a:sym typeface="Righteous"/>
              </a:defRPr>
            </a:lvl5pPr>
            <a:lvl6pPr lvl="5" algn="ctr" rtl="0">
              <a:lnSpc>
                <a:spcPct val="100000"/>
              </a:lnSpc>
              <a:spcBef>
                <a:spcPts val="0"/>
              </a:spcBef>
              <a:spcAft>
                <a:spcPts val="0"/>
              </a:spcAft>
              <a:buSzPts val="2000"/>
              <a:buFont typeface="Righteous"/>
              <a:buNone/>
              <a:defRPr sz="2000">
                <a:latin typeface="Righteous"/>
                <a:ea typeface="Righteous"/>
                <a:cs typeface="Righteous"/>
                <a:sym typeface="Righteous"/>
              </a:defRPr>
            </a:lvl6pPr>
            <a:lvl7pPr lvl="6" algn="ctr" rtl="0">
              <a:lnSpc>
                <a:spcPct val="100000"/>
              </a:lnSpc>
              <a:spcBef>
                <a:spcPts val="0"/>
              </a:spcBef>
              <a:spcAft>
                <a:spcPts val="0"/>
              </a:spcAft>
              <a:buSzPts val="2000"/>
              <a:buFont typeface="Righteous"/>
              <a:buNone/>
              <a:defRPr sz="2000">
                <a:latin typeface="Righteous"/>
                <a:ea typeface="Righteous"/>
                <a:cs typeface="Righteous"/>
                <a:sym typeface="Righteous"/>
              </a:defRPr>
            </a:lvl7pPr>
            <a:lvl8pPr lvl="7" algn="ctr" rtl="0">
              <a:lnSpc>
                <a:spcPct val="100000"/>
              </a:lnSpc>
              <a:spcBef>
                <a:spcPts val="0"/>
              </a:spcBef>
              <a:spcAft>
                <a:spcPts val="0"/>
              </a:spcAft>
              <a:buSzPts val="2000"/>
              <a:buFont typeface="Righteous"/>
              <a:buNone/>
              <a:defRPr sz="2000">
                <a:latin typeface="Righteous"/>
                <a:ea typeface="Righteous"/>
                <a:cs typeface="Righteous"/>
                <a:sym typeface="Righteous"/>
              </a:defRPr>
            </a:lvl8pPr>
            <a:lvl9pPr lvl="8" algn="ctr" rtl="0">
              <a:lnSpc>
                <a:spcPct val="100000"/>
              </a:lnSpc>
              <a:spcBef>
                <a:spcPts val="0"/>
              </a:spcBef>
              <a:spcAft>
                <a:spcPts val="0"/>
              </a:spcAft>
              <a:buSzPts val="2000"/>
              <a:buFont typeface="Righteous"/>
              <a:buNone/>
              <a:defRPr sz="2000">
                <a:latin typeface="Righteous"/>
                <a:ea typeface="Righteous"/>
                <a:cs typeface="Righteous"/>
                <a:sym typeface="Righteous"/>
              </a:defRPr>
            </a:lvl9pPr>
          </a:lstStyle>
          <a:p>
            <a:endParaRPr/>
          </a:p>
        </p:txBody>
      </p:sp>
      <p:sp>
        <p:nvSpPr>
          <p:cNvPr id="342" name="Google Shape;342;p25"/>
          <p:cNvSpPr txBox="1">
            <a:spLocks noGrp="1"/>
          </p:cNvSpPr>
          <p:nvPr>
            <p:ph type="subTitle" idx="3"/>
          </p:nvPr>
        </p:nvSpPr>
        <p:spPr>
          <a:xfrm>
            <a:off x="1290763" y="3102175"/>
            <a:ext cx="2907600" cy="113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25"/>
          <p:cNvSpPr txBox="1">
            <a:spLocks noGrp="1"/>
          </p:cNvSpPr>
          <p:nvPr>
            <p:ph type="subTitle" idx="4"/>
          </p:nvPr>
        </p:nvSpPr>
        <p:spPr>
          <a:xfrm>
            <a:off x="4945639" y="3102175"/>
            <a:ext cx="2907600" cy="113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25"/>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45" name="Google Shape;345;p25"/>
          <p:cNvGrpSpPr/>
          <p:nvPr/>
        </p:nvGrpSpPr>
        <p:grpSpPr>
          <a:xfrm rot="10800000" flipH="1">
            <a:off x="8428889" y="4048117"/>
            <a:ext cx="2337900" cy="560387"/>
            <a:chOff x="6135125" y="2934550"/>
            <a:chExt cx="2337900" cy="701975"/>
          </a:xfrm>
        </p:grpSpPr>
        <p:sp>
          <p:nvSpPr>
            <p:cNvPr id="346" name="Google Shape;346;p25"/>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7" name="Google Shape;347;p25"/>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8" name="Google Shape;348;p25"/>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9" name="Google Shape;349;p25"/>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0" name="Google Shape;350;p25"/>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1" name="Google Shape;351;p25"/>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352" name="Google Shape;352;p25"/>
          <p:cNvSpPr/>
          <p:nvPr/>
        </p:nvSpPr>
        <p:spPr>
          <a:xfrm rot="10800000" flipH="1">
            <a:off x="304889" y="4192615"/>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3" name="Google Shape;353;p25"/>
          <p:cNvSpPr/>
          <p:nvPr/>
        </p:nvSpPr>
        <p:spPr>
          <a:xfrm>
            <a:off x="7928251" y="1235258"/>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4" name="Google Shape;354;p25"/>
          <p:cNvSpPr/>
          <p:nvPr/>
        </p:nvSpPr>
        <p:spPr>
          <a:xfrm>
            <a:off x="7924251" y="3842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55"/>
        <p:cNvGrpSpPr/>
        <p:nvPr/>
      </p:nvGrpSpPr>
      <p:grpSpPr>
        <a:xfrm>
          <a:off x="0" y="0"/>
          <a:ext cx="0" cy="0"/>
          <a:chOff x="0" y="0"/>
          <a:chExt cx="0" cy="0"/>
        </a:xfrm>
      </p:grpSpPr>
      <p:sp>
        <p:nvSpPr>
          <p:cNvPr id="356" name="Google Shape;356;p26"/>
          <p:cNvSpPr txBox="1">
            <a:spLocks noGrp="1"/>
          </p:cNvSpPr>
          <p:nvPr>
            <p:ph type="title"/>
          </p:nvPr>
        </p:nvSpPr>
        <p:spPr>
          <a:xfrm>
            <a:off x="720000" y="2867163"/>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b="0">
                <a:solidFill>
                  <a:srgbClr val="FFFEFC"/>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7" name="Google Shape;357;p26"/>
          <p:cNvSpPr txBox="1">
            <a:spLocks noGrp="1"/>
          </p:cNvSpPr>
          <p:nvPr>
            <p:ph type="subTitle" idx="1"/>
          </p:nvPr>
        </p:nvSpPr>
        <p:spPr>
          <a:xfrm>
            <a:off x="720000" y="3301325"/>
            <a:ext cx="2336400" cy="714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8" name="Google Shape;358;p26"/>
          <p:cNvSpPr txBox="1">
            <a:spLocks noGrp="1"/>
          </p:cNvSpPr>
          <p:nvPr>
            <p:ph type="title" idx="2"/>
          </p:nvPr>
        </p:nvSpPr>
        <p:spPr>
          <a:xfrm>
            <a:off x="3403800" y="2867200"/>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9" name="Google Shape;359;p26"/>
          <p:cNvSpPr txBox="1">
            <a:spLocks noGrp="1"/>
          </p:cNvSpPr>
          <p:nvPr>
            <p:ph type="subTitle" idx="3"/>
          </p:nvPr>
        </p:nvSpPr>
        <p:spPr>
          <a:xfrm>
            <a:off x="3403800" y="3301362"/>
            <a:ext cx="2336400" cy="71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0" name="Google Shape;360;p26"/>
          <p:cNvSpPr txBox="1">
            <a:spLocks noGrp="1"/>
          </p:cNvSpPr>
          <p:nvPr>
            <p:ph type="title" idx="4"/>
          </p:nvPr>
        </p:nvSpPr>
        <p:spPr>
          <a:xfrm>
            <a:off x="6087600" y="2867188"/>
            <a:ext cx="23364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1" name="Google Shape;361;p26"/>
          <p:cNvSpPr txBox="1">
            <a:spLocks noGrp="1"/>
          </p:cNvSpPr>
          <p:nvPr>
            <p:ph type="subTitle" idx="5"/>
          </p:nvPr>
        </p:nvSpPr>
        <p:spPr>
          <a:xfrm>
            <a:off x="6087600" y="3301350"/>
            <a:ext cx="2336400" cy="71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2" name="Google Shape;362;p26"/>
          <p:cNvSpPr txBox="1">
            <a:spLocks noGrp="1"/>
          </p:cNvSpPr>
          <p:nvPr>
            <p:ph type="title" idx="6"/>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3" name="Google Shape;363;p26"/>
          <p:cNvSpPr/>
          <p:nvPr/>
        </p:nvSpPr>
        <p:spPr>
          <a:xfrm>
            <a:off x="8424001" y="4457140"/>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4" name="Google Shape;364;p26"/>
          <p:cNvSpPr/>
          <p:nvPr/>
        </p:nvSpPr>
        <p:spPr>
          <a:xfrm rot="10800000">
            <a:off x="346390" y="4321527"/>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365" name="Google Shape;365;p26"/>
          <p:cNvGrpSpPr/>
          <p:nvPr/>
        </p:nvGrpSpPr>
        <p:grpSpPr>
          <a:xfrm rot="10800000">
            <a:off x="346389" y="4060502"/>
            <a:ext cx="201100" cy="204325"/>
            <a:chOff x="3375338" y="419625"/>
            <a:chExt cx="201100" cy="204325"/>
          </a:xfrm>
        </p:grpSpPr>
        <p:sp>
          <p:nvSpPr>
            <p:cNvPr id="366" name="Google Shape;366;p26"/>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7" name="Google Shape;367;p26"/>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8" name="Google Shape;368;p26"/>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9" name="Google Shape;369;p26"/>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70" name="Google Shape;370;p26"/>
          <p:cNvGrpSpPr/>
          <p:nvPr/>
        </p:nvGrpSpPr>
        <p:grpSpPr>
          <a:xfrm>
            <a:off x="-1617899" y="541163"/>
            <a:ext cx="2337900" cy="560387"/>
            <a:chOff x="6135125" y="2934550"/>
            <a:chExt cx="2337900" cy="701975"/>
          </a:xfrm>
        </p:grpSpPr>
        <p:sp>
          <p:nvSpPr>
            <p:cNvPr id="371" name="Google Shape;371;p26"/>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2" name="Google Shape;372;p26"/>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3" name="Google Shape;373;p26"/>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4" name="Google Shape;374;p26"/>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5" name="Google Shape;375;p26"/>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6" name="Google Shape;376;p26"/>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377"/>
        <p:cNvGrpSpPr/>
        <p:nvPr/>
      </p:nvGrpSpPr>
      <p:grpSpPr>
        <a:xfrm>
          <a:off x="0" y="0"/>
          <a:ext cx="0" cy="0"/>
          <a:chOff x="0" y="0"/>
          <a:chExt cx="0" cy="0"/>
        </a:xfrm>
      </p:grpSpPr>
      <p:sp>
        <p:nvSpPr>
          <p:cNvPr id="378" name="Google Shape;378;p27"/>
          <p:cNvSpPr txBox="1">
            <a:spLocks noGrp="1"/>
          </p:cNvSpPr>
          <p:nvPr>
            <p:ph type="title"/>
          </p:nvPr>
        </p:nvSpPr>
        <p:spPr>
          <a:xfrm>
            <a:off x="824925" y="3079804"/>
            <a:ext cx="2199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9" name="Google Shape;379;p27"/>
          <p:cNvSpPr txBox="1">
            <a:spLocks noGrp="1"/>
          </p:cNvSpPr>
          <p:nvPr>
            <p:ph type="subTitle" idx="1"/>
          </p:nvPr>
        </p:nvSpPr>
        <p:spPr>
          <a:xfrm>
            <a:off x="3472051" y="2781274"/>
            <a:ext cx="2199900" cy="8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0" name="Google Shape;380;p27"/>
          <p:cNvSpPr txBox="1">
            <a:spLocks noGrp="1"/>
          </p:cNvSpPr>
          <p:nvPr>
            <p:ph type="title" idx="2"/>
          </p:nvPr>
        </p:nvSpPr>
        <p:spPr>
          <a:xfrm>
            <a:off x="3471901" y="2423324"/>
            <a:ext cx="2199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1" name="Google Shape;381;p27"/>
          <p:cNvSpPr txBox="1">
            <a:spLocks noGrp="1"/>
          </p:cNvSpPr>
          <p:nvPr>
            <p:ph type="subTitle" idx="3"/>
          </p:nvPr>
        </p:nvSpPr>
        <p:spPr>
          <a:xfrm>
            <a:off x="824926" y="3437754"/>
            <a:ext cx="2199900" cy="8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2" name="Google Shape;382;p27"/>
          <p:cNvSpPr txBox="1">
            <a:spLocks noGrp="1"/>
          </p:cNvSpPr>
          <p:nvPr>
            <p:ph type="title" idx="4"/>
          </p:nvPr>
        </p:nvSpPr>
        <p:spPr>
          <a:xfrm>
            <a:off x="6212100" y="3079804"/>
            <a:ext cx="2087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3" name="Google Shape;383;p27"/>
          <p:cNvSpPr txBox="1">
            <a:spLocks noGrp="1"/>
          </p:cNvSpPr>
          <p:nvPr>
            <p:ph type="subTitle" idx="5"/>
          </p:nvPr>
        </p:nvSpPr>
        <p:spPr>
          <a:xfrm>
            <a:off x="6119175" y="3437754"/>
            <a:ext cx="2199900" cy="8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4" name="Google Shape;384;p27"/>
          <p:cNvSpPr/>
          <p:nvPr/>
        </p:nvSpPr>
        <p:spPr>
          <a:xfrm rot="5400000">
            <a:off x="7660987" y="-41"/>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5" name="Google Shape;385;p27"/>
          <p:cNvSpPr/>
          <p:nvPr/>
        </p:nvSpPr>
        <p:spPr>
          <a:xfrm rot="5400000">
            <a:off x="8137744" y="160307"/>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6" name="Google Shape;386;p27"/>
          <p:cNvSpPr/>
          <p:nvPr/>
        </p:nvSpPr>
        <p:spPr>
          <a:xfrm rot="5400000">
            <a:off x="7794291" y="160307"/>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7" name="Google Shape;387;p27"/>
          <p:cNvSpPr/>
          <p:nvPr/>
        </p:nvSpPr>
        <p:spPr>
          <a:xfrm rot="5400000">
            <a:off x="8136317" y="496681"/>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8" name="Google Shape;388;p27"/>
          <p:cNvSpPr/>
          <p:nvPr/>
        </p:nvSpPr>
        <p:spPr>
          <a:xfrm rot="5400000">
            <a:off x="7792864" y="4966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9" name="Google Shape;389;p27"/>
          <p:cNvSpPr/>
          <p:nvPr/>
        </p:nvSpPr>
        <p:spPr>
          <a:xfrm rot="10800000">
            <a:off x="8400209" y="-1"/>
            <a:ext cx="743799"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0" name="Google Shape;390;p27"/>
          <p:cNvSpPr/>
          <p:nvPr/>
        </p:nvSpPr>
        <p:spPr>
          <a:xfrm>
            <a:off x="8400146" y="-1"/>
            <a:ext cx="743799"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1" name="Google Shape;391;p27"/>
          <p:cNvSpPr/>
          <p:nvPr/>
        </p:nvSpPr>
        <p:spPr>
          <a:xfrm>
            <a:off x="7303126" y="1122840"/>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392" name="Google Shape;392;p27"/>
          <p:cNvGrpSpPr/>
          <p:nvPr/>
        </p:nvGrpSpPr>
        <p:grpSpPr>
          <a:xfrm>
            <a:off x="8214501" y="881540"/>
            <a:ext cx="201100" cy="204325"/>
            <a:chOff x="3375338" y="419625"/>
            <a:chExt cx="201100" cy="204325"/>
          </a:xfrm>
        </p:grpSpPr>
        <p:sp>
          <p:nvSpPr>
            <p:cNvPr id="393" name="Google Shape;393;p27"/>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4" name="Google Shape;394;p27"/>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5" name="Google Shape;395;p27"/>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6" name="Google Shape;396;p27"/>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97" name="Google Shape;397;p27"/>
          <p:cNvGrpSpPr/>
          <p:nvPr/>
        </p:nvGrpSpPr>
        <p:grpSpPr>
          <a:xfrm rot="10800000" flipH="1">
            <a:off x="-1617911" y="963004"/>
            <a:ext cx="2337900" cy="560387"/>
            <a:chOff x="6135125" y="2934550"/>
            <a:chExt cx="2337900" cy="701975"/>
          </a:xfrm>
        </p:grpSpPr>
        <p:sp>
          <p:nvSpPr>
            <p:cNvPr id="398" name="Google Shape;398;p27"/>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9" name="Google Shape;399;p27"/>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0" name="Google Shape;400;p27"/>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1" name="Google Shape;401;p27"/>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2" name="Google Shape;402;p27"/>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3" name="Google Shape;403;p27"/>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04" name="Google Shape;404;p27"/>
          <p:cNvSpPr txBox="1">
            <a:spLocks noGrp="1"/>
          </p:cNvSpPr>
          <p:nvPr>
            <p:ph type="title" idx="6"/>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05"/>
        <p:cNvGrpSpPr/>
        <p:nvPr/>
      </p:nvGrpSpPr>
      <p:grpSpPr>
        <a:xfrm>
          <a:off x="0" y="0"/>
          <a:ext cx="0" cy="0"/>
          <a:chOff x="0" y="0"/>
          <a:chExt cx="0" cy="0"/>
        </a:xfrm>
      </p:grpSpPr>
      <p:sp>
        <p:nvSpPr>
          <p:cNvPr id="406" name="Google Shape;406;p28"/>
          <p:cNvSpPr/>
          <p:nvPr/>
        </p:nvSpPr>
        <p:spPr>
          <a:xfrm>
            <a:off x="8403360" y="535014"/>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7" name="Google Shape;407;p28"/>
          <p:cNvSpPr/>
          <p:nvPr/>
        </p:nvSpPr>
        <p:spPr>
          <a:xfrm>
            <a:off x="7662364" y="535014"/>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8" name="Google Shape;408;p28"/>
          <p:cNvSpPr/>
          <p:nvPr/>
        </p:nvSpPr>
        <p:spPr>
          <a:xfrm>
            <a:off x="8563353" y="668705"/>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9" name="Google Shape;409;p28"/>
          <p:cNvSpPr/>
          <p:nvPr/>
        </p:nvSpPr>
        <p:spPr>
          <a:xfrm>
            <a:off x="8563353" y="1012158"/>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0" name="Google Shape;410;p28"/>
          <p:cNvSpPr/>
          <p:nvPr/>
        </p:nvSpPr>
        <p:spPr>
          <a:xfrm>
            <a:off x="8898302" y="668705"/>
            <a:ext cx="132999"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1" name="Google Shape;411;p28"/>
          <p:cNvSpPr/>
          <p:nvPr/>
        </p:nvSpPr>
        <p:spPr>
          <a:xfrm>
            <a:off x="8898302" y="1012158"/>
            <a:ext cx="132999"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2" name="Google Shape;412;p28"/>
          <p:cNvSpPr/>
          <p:nvPr/>
        </p:nvSpPr>
        <p:spPr>
          <a:xfrm flipH="1">
            <a:off x="723473" y="542836"/>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13" name="Google Shape;413;p28"/>
          <p:cNvGrpSpPr/>
          <p:nvPr/>
        </p:nvGrpSpPr>
        <p:grpSpPr>
          <a:xfrm flipH="1">
            <a:off x="445171" y="301536"/>
            <a:ext cx="201100" cy="204325"/>
            <a:chOff x="3375338" y="419625"/>
            <a:chExt cx="201100" cy="204325"/>
          </a:xfrm>
        </p:grpSpPr>
        <p:sp>
          <p:nvSpPr>
            <p:cNvPr id="414" name="Google Shape;414;p28"/>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5" name="Google Shape;415;p28"/>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6" name="Google Shape;416;p28"/>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7" name="Google Shape;417;p28"/>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18" name="Google Shape;418;p28"/>
          <p:cNvSpPr txBox="1">
            <a:spLocks noGrp="1"/>
          </p:cNvSpPr>
          <p:nvPr>
            <p:ph type="title"/>
          </p:nvPr>
        </p:nvSpPr>
        <p:spPr>
          <a:xfrm>
            <a:off x="1853925" y="1682850"/>
            <a:ext cx="2791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19" name="Google Shape;419;p28"/>
          <p:cNvSpPr txBox="1">
            <a:spLocks noGrp="1"/>
          </p:cNvSpPr>
          <p:nvPr>
            <p:ph type="subTitle" idx="1"/>
          </p:nvPr>
        </p:nvSpPr>
        <p:spPr>
          <a:xfrm>
            <a:off x="1853925" y="2116975"/>
            <a:ext cx="2689800" cy="77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 name="Google Shape;420;p28"/>
          <p:cNvSpPr txBox="1">
            <a:spLocks noGrp="1"/>
          </p:cNvSpPr>
          <p:nvPr>
            <p:ph type="title" idx="2"/>
          </p:nvPr>
        </p:nvSpPr>
        <p:spPr>
          <a:xfrm>
            <a:off x="5739075" y="1682850"/>
            <a:ext cx="2689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1" name="Google Shape;421;p28"/>
          <p:cNvSpPr txBox="1">
            <a:spLocks noGrp="1"/>
          </p:cNvSpPr>
          <p:nvPr>
            <p:ph type="subTitle" idx="3"/>
          </p:nvPr>
        </p:nvSpPr>
        <p:spPr>
          <a:xfrm>
            <a:off x="5739100" y="2116975"/>
            <a:ext cx="2689800" cy="77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2" name="Google Shape;422;p28"/>
          <p:cNvSpPr txBox="1">
            <a:spLocks noGrp="1"/>
          </p:cNvSpPr>
          <p:nvPr>
            <p:ph type="title" idx="4"/>
          </p:nvPr>
        </p:nvSpPr>
        <p:spPr>
          <a:xfrm>
            <a:off x="1853925" y="3057303"/>
            <a:ext cx="2791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3" name="Google Shape;423;p28"/>
          <p:cNvSpPr txBox="1">
            <a:spLocks noGrp="1"/>
          </p:cNvSpPr>
          <p:nvPr>
            <p:ph type="subTitle" idx="5"/>
          </p:nvPr>
        </p:nvSpPr>
        <p:spPr>
          <a:xfrm>
            <a:off x="1853925" y="3491428"/>
            <a:ext cx="2689800" cy="77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4" name="Google Shape;424;p28"/>
          <p:cNvSpPr txBox="1">
            <a:spLocks noGrp="1"/>
          </p:cNvSpPr>
          <p:nvPr>
            <p:ph type="title" idx="6"/>
          </p:nvPr>
        </p:nvSpPr>
        <p:spPr>
          <a:xfrm>
            <a:off x="5739075" y="3057303"/>
            <a:ext cx="26898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5" name="Google Shape;425;p28"/>
          <p:cNvSpPr txBox="1">
            <a:spLocks noGrp="1"/>
          </p:cNvSpPr>
          <p:nvPr>
            <p:ph type="subTitle" idx="7"/>
          </p:nvPr>
        </p:nvSpPr>
        <p:spPr>
          <a:xfrm>
            <a:off x="5739100" y="3491428"/>
            <a:ext cx="2689800" cy="77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6" name="Google Shape;426;p28"/>
          <p:cNvSpPr txBox="1">
            <a:spLocks noGrp="1"/>
          </p:cNvSpPr>
          <p:nvPr>
            <p:ph type="title" idx="8"/>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27"/>
        <p:cNvGrpSpPr/>
        <p:nvPr/>
      </p:nvGrpSpPr>
      <p:grpSpPr>
        <a:xfrm>
          <a:off x="0" y="0"/>
          <a:ext cx="0" cy="0"/>
          <a:chOff x="0" y="0"/>
          <a:chExt cx="0" cy="0"/>
        </a:xfrm>
      </p:grpSpPr>
      <p:sp>
        <p:nvSpPr>
          <p:cNvPr id="428" name="Google Shape;428;p29"/>
          <p:cNvSpPr txBox="1">
            <a:spLocks noGrp="1"/>
          </p:cNvSpPr>
          <p:nvPr>
            <p:ph type="title"/>
          </p:nvPr>
        </p:nvSpPr>
        <p:spPr>
          <a:xfrm>
            <a:off x="720000" y="1996625"/>
            <a:ext cx="25614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29" name="Google Shape;429;p29"/>
          <p:cNvSpPr txBox="1">
            <a:spLocks noGrp="1"/>
          </p:cNvSpPr>
          <p:nvPr>
            <p:ph type="subTitle" idx="1"/>
          </p:nvPr>
        </p:nvSpPr>
        <p:spPr>
          <a:xfrm>
            <a:off x="719801" y="2293500"/>
            <a:ext cx="2581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0" name="Google Shape;430;p29"/>
          <p:cNvSpPr txBox="1">
            <a:spLocks noGrp="1"/>
          </p:cNvSpPr>
          <p:nvPr>
            <p:ph type="title" idx="2"/>
          </p:nvPr>
        </p:nvSpPr>
        <p:spPr>
          <a:xfrm>
            <a:off x="3281401" y="1996625"/>
            <a:ext cx="25815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1" name="Google Shape;431;p29"/>
          <p:cNvSpPr txBox="1">
            <a:spLocks noGrp="1"/>
          </p:cNvSpPr>
          <p:nvPr>
            <p:ph type="subTitle" idx="3"/>
          </p:nvPr>
        </p:nvSpPr>
        <p:spPr>
          <a:xfrm>
            <a:off x="5842501" y="2293500"/>
            <a:ext cx="2581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2" name="Google Shape;432;p29"/>
          <p:cNvSpPr txBox="1">
            <a:spLocks noGrp="1"/>
          </p:cNvSpPr>
          <p:nvPr>
            <p:ph type="title" idx="4"/>
          </p:nvPr>
        </p:nvSpPr>
        <p:spPr>
          <a:xfrm>
            <a:off x="720000" y="3826750"/>
            <a:ext cx="25614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3" name="Google Shape;433;p29"/>
          <p:cNvSpPr txBox="1">
            <a:spLocks noGrp="1"/>
          </p:cNvSpPr>
          <p:nvPr>
            <p:ph type="subTitle" idx="5"/>
          </p:nvPr>
        </p:nvSpPr>
        <p:spPr>
          <a:xfrm>
            <a:off x="720000" y="4123775"/>
            <a:ext cx="2561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4" name="Google Shape;434;p29"/>
          <p:cNvSpPr txBox="1">
            <a:spLocks noGrp="1"/>
          </p:cNvSpPr>
          <p:nvPr>
            <p:ph type="title" idx="6"/>
          </p:nvPr>
        </p:nvSpPr>
        <p:spPr>
          <a:xfrm>
            <a:off x="3281621" y="3826750"/>
            <a:ext cx="25812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5" name="Google Shape;435;p29"/>
          <p:cNvSpPr txBox="1">
            <a:spLocks noGrp="1"/>
          </p:cNvSpPr>
          <p:nvPr>
            <p:ph type="subTitle" idx="7"/>
          </p:nvPr>
        </p:nvSpPr>
        <p:spPr>
          <a:xfrm>
            <a:off x="3281451" y="4123775"/>
            <a:ext cx="2581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6" name="Google Shape;436;p29"/>
          <p:cNvSpPr txBox="1">
            <a:spLocks noGrp="1"/>
          </p:cNvSpPr>
          <p:nvPr>
            <p:ph type="title" idx="8"/>
          </p:nvPr>
        </p:nvSpPr>
        <p:spPr>
          <a:xfrm>
            <a:off x="5847401" y="1996625"/>
            <a:ext cx="25815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7" name="Google Shape;437;p29"/>
          <p:cNvSpPr txBox="1">
            <a:spLocks noGrp="1"/>
          </p:cNvSpPr>
          <p:nvPr>
            <p:ph type="subTitle" idx="9"/>
          </p:nvPr>
        </p:nvSpPr>
        <p:spPr>
          <a:xfrm>
            <a:off x="3281438" y="2293500"/>
            <a:ext cx="2581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8" name="Google Shape;438;p29"/>
          <p:cNvSpPr txBox="1">
            <a:spLocks noGrp="1"/>
          </p:cNvSpPr>
          <p:nvPr>
            <p:ph type="title" idx="13"/>
          </p:nvPr>
        </p:nvSpPr>
        <p:spPr>
          <a:xfrm>
            <a:off x="5867671" y="3826750"/>
            <a:ext cx="2561100" cy="22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9" name="Google Shape;439;p29"/>
          <p:cNvSpPr txBox="1">
            <a:spLocks noGrp="1"/>
          </p:cNvSpPr>
          <p:nvPr>
            <p:ph type="subTitle" idx="14"/>
          </p:nvPr>
        </p:nvSpPr>
        <p:spPr>
          <a:xfrm>
            <a:off x="5867501" y="4123775"/>
            <a:ext cx="2561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0" name="Google Shape;440;p29"/>
          <p:cNvSpPr txBox="1">
            <a:spLocks noGrp="1"/>
          </p:cNvSpPr>
          <p:nvPr>
            <p:ph type="title" idx="15"/>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1" name="Google Shape;441;p29"/>
          <p:cNvSpPr/>
          <p:nvPr/>
        </p:nvSpPr>
        <p:spPr>
          <a:xfrm rot="10800000" flipH="1">
            <a:off x="8299344" y="0"/>
            <a:ext cx="844651"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42" name="Google Shape;442;p29"/>
          <p:cNvGrpSpPr/>
          <p:nvPr/>
        </p:nvGrpSpPr>
        <p:grpSpPr>
          <a:xfrm rot="10800000" flipH="1">
            <a:off x="8299344" y="837377"/>
            <a:ext cx="844651" cy="838175"/>
            <a:chOff x="513200" y="2286375"/>
            <a:chExt cx="844650" cy="838175"/>
          </a:xfrm>
        </p:grpSpPr>
        <p:sp>
          <p:nvSpPr>
            <p:cNvPr id="443" name="Google Shape;443;p29"/>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4" name="Google Shape;444;p29"/>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5" name="Google Shape;445;p29"/>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6" name="Google Shape;446;p29"/>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7" name="Google Shape;447;p29"/>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8" name="Google Shape;448;p29"/>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9" name="Google Shape;449;p29"/>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0" name="Google Shape;450;p29"/>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51" name="Google Shape;451;p29"/>
          <p:cNvGrpSpPr/>
          <p:nvPr/>
        </p:nvGrpSpPr>
        <p:grpSpPr>
          <a:xfrm>
            <a:off x="-1617899" y="541163"/>
            <a:ext cx="2337900" cy="560387"/>
            <a:chOff x="6135125" y="2934550"/>
            <a:chExt cx="2337900" cy="701975"/>
          </a:xfrm>
        </p:grpSpPr>
        <p:sp>
          <p:nvSpPr>
            <p:cNvPr id="452" name="Google Shape;452;p29"/>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3" name="Google Shape;453;p29"/>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4" name="Google Shape;454;p29"/>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5" name="Google Shape;455;p29"/>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6" name="Google Shape;456;p29"/>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7" name="Google Shape;457;p29"/>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58"/>
        <p:cNvGrpSpPr/>
        <p:nvPr/>
      </p:nvGrpSpPr>
      <p:grpSpPr>
        <a:xfrm>
          <a:off x="0" y="0"/>
          <a:ext cx="0" cy="0"/>
          <a:chOff x="0" y="0"/>
          <a:chExt cx="0" cy="0"/>
        </a:xfrm>
      </p:grpSpPr>
      <p:sp>
        <p:nvSpPr>
          <p:cNvPr id="459" name="Google Shape;459;p30"/>
          <p:cNvSpPr txBox="1">
            <a:spLocks noGrp="1"/>
          </p:cNvSpPr>
          <p:nvPr>
            <p:ph type="title" hasCustomPrompt="1"/>
          </p:nvPr>
        </p:nvSpPr>
        <p:spPr>
          <a:xfrm>
            <a:off x="2015100" y="1157025"/>
            <a:ext cx="51138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60" name="Google Shape;460;p30"/>
          <p:cNvSpPr txBox="1">
            <a:spLocks noGrp="1"/>
          </p:cNvSpPr>
          <p:nvPr>
            <p:ph type="subTitle" idx="1"/>
          </p:nvPr>
        </p:nvSpPr>
        <p:spPr>
          <a:xfrm>
            <a:off x="2015100" y="2047250"/>
            <a:ext cx="5113800" cy="4452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1" name="Google Shape;461;p30"/>
          <p:cNvSpPr txBox="1">
            <a:spLocks noGrp="1"/>
          </p:cNvSpPr>
          <p:nvPr>
            <p:ph type="title" idx="2" hasCustomPrompt="1"/>
          </p:nvPr>
        </p:nvSpPr>
        <p:spPr>
          <a:xfrm>
            <a:off x="2015100" y="2913600"/>
            <a:ext cx="51138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62" name="Google Shape;462;p30"/>
          <p:cNvSpPr txBox="1">
            <a:spLocks noGrp="1"/>
          </p:cNvSpPr>
          <p:nvPr>
            <p:ph type="subTitle" idx="3"/>
          </p:nvPr>
        </p:nvSpPr>
        <p:spPr>
          <a:xfrm>
            <a:off x="2015100" y="3801123"/>
            <a:ext cx="5113800" cy="4452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3" name="Google Shape;463;p30"/>
          <p:cNvSpPr/>
          <p:nvPr/>
        </p:nvSpPr>
        <p:spPr>
          <a:xfrm>
            <a:off x="7316426" y="776290"/>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64" name="Google Shape;464;p30"/>
          <p:cNvGrpSpPr/>
          <p:nvPr/>
        </p:nvGrpSpPr>
        <p:grpSpPr>
          <a:xfrm>
            <a:off x="8227801" y="534990"/>
            <a:ext cx="201100" cy="204325"/>
            <a:chOff x="3375338" y="419625"/>
            <a:chExt cx="201100" cy="204325"/>
          </a:xfrm>
        </p:grpSpPr>
        <p:sp>
          <p:nvSpPr>
            <p:cNvPr id="465" name="Google Shape;465;p30"/>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6" name="Google Shape;466;p30"/>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7" name="Google Shape;467;p30"/>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8" name="Google Shape;468;p30"/>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69" name="Google Shape;469;p30"/>
          <p:cNvSpPr/>
          <p:nvPr/>
        </p:nvSpPr>
        <p:spPr>
          <a:xfrm>
            <a:off x="344935" y="3867564"/>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0" name="Google Shape;470;p30"/>
          <p:cNvSpPr/>
          <p:nvPr/>
        </p:nvSpPr>
        <p:spPr>
          <a:xfrm>
            <a:off x="504929" y="4001255"/>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1" name="Google Shape;471;p30"/>
          <p:cNvSpPr/>
          <p:nvPr/>
        </p:nvSpPr>
        <p:spPr>
          <a:xfrm>
            <a:off x="504929" y="4344708"/>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2" name="Google Shape;472;p30"/>
          <p:cNvSpPr/>
          <p:nvPr/>
        </p:nvSpPr>
        <p:spPr>
          <a:xfrm>
            <a:off x="839877" y="4001255"/>
            <a:ext cx="132999"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3" name="Google Shape;473;p30"/>
          <p:cNvSpPr/>
          <p:nvPr/>
        </p:nvSpPr>
        <p:spPr>
          <a:xfrm>
            <a:off x="839877" y="4344708"/>
            <a:ext cx="132999"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4" name="Google Shape;474;p30"/>
          <p:cNvSpPr/>
          <p:nvPr/>
        </p:nvSpPr>
        <p:spPr>
          <a:xfrm rot="5400000">
            <a:off x="343196" y="3126563"/>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5" name="Google Shape;475;p30"/>
          <p:cNvSpPr/>
          <p:nvPr/>
        </p:nvSpPr>
        <p:spPr>
          <a:xfrm rot="-5400000">
            <a:off x="343196" y="3126625"/>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76"/>
        <p:cNvGrpSpPr/>
        <p:nvPr/>
      </p:nvGrpSpPr>
      <p:grpSpPr>
        <a:xfrm>
          <a:off x="0" y="0"/>
          <a:ext cx="0" cy="0"/>
          <a:chOff x="0" y="0"/>
          <a:chExt cx="0" cy="0"/>
        </a:xfrm>
      </p:grpSpPr>
      <p:sp>
        <p:nvSpPr>
          <p:cNvPr id="477" name="Google Shape;477;p31"/>
          <p:cNvSpPr txBox="1">
            <a:spLocks noGrp="1"/>
          </p:cNvSpPr>
          <p:nvPr>
            <p:ph type="title"/>
          </p:nvPr>
        </p:nvSpPr>
        <p:spPr>
          <a:xfrm>
            <a:off x="2646100" y="357200"/>
            <a:ext cx="5782800" cy="1189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8" name="Google Shape;478;p31"/>
          <p:cNvSpPr txBox="1">
            <a:spLocks noGrp="1"/>
          </p:cNvSpPr>
          <p:nvPr>
            <p:ph type="subTitle" idx="1"/>
          </p:nvPr>
        </p:nvSpPr>
        <p:spPr>
          <a:xfrm>
            <a:off x="4572000" y="1706450"/>
            <a:ext cx="3856800" cy="440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2"/>
              </a:buClr>
              <a:buSzPts val="1400"/>
              <a:buNone/>
              <a:defRPr>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9" name="Google Shape;479;p31"/>
          <p:cNvSpPr txBox="1"/>
          <p:nvPr/>
        </p:nvSpPr>
        <p:spPr>
          <a:xfrm>
            <a:off x="3087401" y="3896300"/>
            <a:ext cx="5341500" cy="4035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1100"/>
              <a:buFont typeface="Arial"/>
              <a:buNone/>
            </a:pPr>
            <a:r>
              <a:rPr lang="en" sz="1200">
                <a:solidFill>
                  <a:schemeClr val="lt2"/>
                </a:solidFill>
                <a:latin typeface="Spartan"/>
                <a:ea typeface="Spartan"/>
                <a:cs typeface="Spartan"/>
                <a:sym typeface="Spartan"/>
              </a:rPr>
              <a:t>CREDITS: This presentation template was created by </a:t>
            </a:r>
            <a:r>
              <a:rPr lang="en" sz="1200">
                <a:solidFill>
                  <a:schemeClr val="lt2"/>
                </a:solidFill>
                <a:uFill>
                  <a:noFill/>
                </a:uFill>
                <a:latin typeface="Spartan"/>
                <a:ea typeface="Spartan"/>
                <a:cs typeface="Spartan"/>
                <a:sym typeface="Spartan"/>
                <a:hlinkClick r:id="rId2">
                  <a:extLst>
                    <a:ext uri="{A12FA001-AC4F-418D-AE19-62706E023703}">
                      <ahyp:hlinkClr xmlns:ahyp="http://schemas.microsoft.com/office/drawing/2018/hyperlinkcolor" val="tx"/>
                    </a:ext>
                  </a:extLst>
                </a:hlinkClick>
              </a:rPr>
              <a:t>Slidesgo</a:t>
            </a:r>
            <a:r>
              <a:rPr lang="en" sz="1200">
                <a:solidFill>
                  <a:schemeClr val="lt2"/>
                </a:solidFill>
                <a:latin typeface="Spartan"/>
                <a:ea typeface="Spartan"/>
                <a:cs typeface="Spartan"/>
                <a:sym typeface="Spartan"/>
              </a:rPr>
              <a:t>, including icons by </a:t>
            </a:r>
            <a:r>
              <a:rPr lang="en" sz="1200">
                <a:solidFill>
                  <a:schemeClr val="lt2"/>
                </a:solidFill>
                <a:uFill>
                  <a:noFill/>
                </a:uFill>
                <a:latin typeface="Spartan"/>
                <a:ea typeface="Spartan"/>
                <a:cs typeface="Spartan"/>
                <a:sym typeface="Spartan"/>
                <a:hlinkClick r:id="rId3">
                  <a:extLst>
                    <a:ext uri="{A12FA001-AC4F-418D-AE19-62706E023703}">
                      <ahyp:hlinkClr xmlns:ahyp="http://schemas.microsoft.com/office/drawing/2018/hyperlinkcolor" val="tx"/>
                    </a:ext>
                  </a:extLst>
                </a:hlinkClick>
              </a:rPr>
              <a:t>Flaticon</a:t>
            </a:r>
            <a:r>
              <a:rPr lang="en" sz="1200">
                <a:solidFill>
                  <a:schemeClr val="lt2"/>
                </a:solidFill>
                <a:latin typeface="Spartan"/>
                <a:ea typeface="Spartan"/>
                <a:cs typeface="Spartan"/>
                <a:sym typeface="Spartan"/>
              </a:rPr>
              <a:t> and infographics &amp; images by </a:t>
            </a:r>
            <a:r>
              <a:rPr lang="en" sz="1200">
                <a:solidFill>
                  <a:schemeClr val="lt2"/>
                </a:solidFill>
                <a:uFill>
                  <a:noFill/>
                </a:uFill>
                <a:latin typeface="Spartan"/>
                <a:ea typeface="Spartan"/>
                <a:cs typeface="Spartan"/>
                <a:sym typeface="Spartan"/>
                <a:hlinkClick r:id="rId4">
                  <a:extLst>
                    <a:ext uri="{A12FA001-AC4F-418D-AE19-62706E023703}">
                      <ahyp:hlinkClr xmlns:ahyp="http://schemas.microsoft.com/office/drawing/2018/hyperlinkcolor" val="tx"/>
                    </a:ext>
                  </a:extLst>
                </a:hlinkClick>
              </a:rPr>
              <a:t>Freepik</a:t>
            </a:r>
            <a:endParaRPr sz="1200">
              <a:solidFill>
                <a:schemeClr val="lt2"/>
              </a:solidFill>
              <a:latin typeface="Spartan"/>
              <a:ea typeface="Spartan"/>
              <a:cs typeface="Spartan"/>
              <a:sym typeface="Spartan"/>
            </a:endParaRPr>
          </a:p>
        </p:txBody>
      </p:sp>
      <p:sp>
        <p:nvSpPr>
          <p:cNvPr id="480" name="Google Shape;480;p31"/>
          <p:cNvSpPr txBox="1">
            <a:spLocks noGrp="1"/>
          </p:cNvSpPr>
          <p:nvPr>
            <p:ph type="subTitle" idx="2"/>
          </p:nvPr>
        </p:nvSpPr>
        <p:spPr>
          <a:xfrm>
            <a:off x="5524900" y="2319500"/>
            <a:ext cx="2904000" cy="68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1" name="Google Shape;481;p31"/>
          <p:cNvSpPr/>
          <p:nvPr/>
        </p:nvSpPr>
        <p:spPr>
          <a:xfrm rot="5400000" flipH="1">
            <a:off x="711463" y="1379988"/>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2" name="Google Shape;482;p31"/>
          <p:cNvSpPr/>
          <p:nvPr/>
        </p:nvSpPr>
        <p:spPr>
          <a:xfrm rot="5400000" flipH="1">
            <a:off x="715102" y="539000"/>
            <a:ext cx="837375" cy="837400"/>
          </a:xfrm>
          <a:custGeom>
            <a:avLst/>
            <a:gdLst/>
            <a:ahLst/>
            <a:cxnLst/>
            <a:rect l="l" t="t" r="r" b="b"/>
            <a:pathLst>
              <a:path w="33495" h="33496" extrusionOk="0">
                <a:moveTo>
                  <a:pt x="0" y="1"/>
                </a:moveTo>
                <a:lnTo>
                  <a:pt x="0" y="33495"/>
                </a:lnTo>
                <a:lnTo>
                  <a:pt x="33495" y="33495"/>
                </a:lnTo>
                <a:lnTo>
                  <a:pt x="334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3" name="Google Shape;483;p31"/>
          <p:cNvSpPr/>
          <p:nvPr/>
        </p:nvSpPr>
        <p:spPr>
          <a:xfrm rot="5400000" flipH="1">
            <a:off x="713088" y="536988"/>
            <a:ext cx="841400" cy="837400"/>
          </a:xfrm>
          <a:custGeom>
            <a:avLst/>
            <a:gdLst/>
            <a:ahLst/>
            <a:cxnLst/>
            <a:rect l="l" t="t" r="r" b="b"/>
            <a:pathLst>
              <a:path w="33656" h="33496" extrusionOk="0">
                <a:moveTo>
                  <a:pt x="0" y="1"/>
                </a:moveTo>
                <a:lnTo>
                  <a:pt x="0" y="33495"/>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84" name="Google Shape;484;p31"/>
          <p:cNvGrpSpPr/>
          <p:nvPr/>
        </p:nvGrpSpPr>
        <p:grpSpPr>
          <a:xfrm rot="5400000" flipH="1">
            <a:off x="1549226" y="1379602"/>
            <a:ext cx="844650" cy="838175"/>
            <a:chOff x="513200" y="2286375"/>
            <a:chExt cx="844650" cy="838175"/>
          </a:xfrm>
        </p:grpSpPr>
        <p:sp>
          <p:nvSpPr>
            <p:cNvPr id="485" name="Google Shape;485;p31"/>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6" name="Google Shape;486;p31"/>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7" name="Google Shape;487;p31"/>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8" name="Google Shape;488;p31"/>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9" name="Google Shape;489;p31"/>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0" name="Google Shape;490;p31"/>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1" name="Google Shape;491;p31"/>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2" name="Google Shape;492;p31"/>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93" name="Google Shape;493;p31"/>
          <p:cNvSpPr/>
          <p:nvPr/>
        </p:nvSpPr>
        <p:spPr>
          <a:xfrm rot="5400000" flipH="1">
            <a:off x="1552865" y="538615"/>
            <a:ext cx="837375"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4" name="Google Shape;494;p31"/>
          <p:cNvSpPr/>
          <p:nvPr/>
        </p:nvSpPr>
        <p:spPr>
          <a:xfrm flipH="1">
            <a:off x="715101" y="4192615"/>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95"/>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4">
    <p:spTree>
      <p:nvGrpSpPr>
        <p:cNvPr id="1" name="Shape 49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subTitle" idx="1"/>
          </p:nvPr>
        </p:nvSpPr>
        <p:spPr>
          <a:xfrm>
            <a:off x="5542651" y="3399075"/>
            <a:ext cx="2907600" cy="713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500"/>
              <a:buFont typeface="Righteous"/>
              <a:buNone/>
              <a:defRPr sz="2500">
                <a:solidFill>
                  <a:schemeClr val="accent2"/>
                </a:solidFill>
                <a:latin typeface="Righteous"/>
                <a:ea typeface="Righteous"/>
                <a:cs typeface="Righteous"/>
                <a:sym typeface="Righteou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 name="Google Shape;35;p5"/>
          <p:cNvSpPr txBox="1">
            <a:spLocks noGrp="1"/>
          </p:cNvSpPr>
          <p:nvPr>
            <p:ph type="subTitle" idx="2"/>
          </p:nvPr>
        </p:nvSpPr>
        <p:spPr>
          <a:xfrm>
            <a:off x="2485100" y="1452088"/>
            <a:ext cx="2907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Righteous"/>
              <a:buNone/>
              <a:defRPr sz="2500">
                <a:latin typeface="Righteous"/>
                <a:ea typeface="Righteous"/>
                <a:cs typeface="Righteous"/>
                <a:sym typeface="Righteou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6" name="Google Shape;36;p5"/>
          <p:cNvSpPr txBox="1">
            <a:spLocks noGrp="1"/>
          </p:cNvSpPr>
          <p:nvPr>
            <p:ph type="subTitle" idx="3"/>
          </p:nvPr>
        </p:nvSpPr>
        <p:spPr>
          <a:xfrm>
            <a:off x="5542651" y="4013100"/>
            <a:ext cx="2907600" cy="59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4"/>
          </p:nvPr>
        </p:nvSpPr>
        <p:spPr>
          <a:xfrm>
            <a:off x="2485100" y="2066123"/>
            <a:ext cx="2907600" cy="59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8" name="Google Shape;38;p5"/>
          <p:cNvGrpSpPr/>
          <p:nvPr/>
        </p:nvGrpSpPr>
        <p:grpSpPr>
          <a:xfrm rot="10800000" flipH="1">
            <a:off x="-158462" y="4048117"/>
            <a:ext cx="2337900" cy="560387"/>
            <a:chOff x="6135125" y="2934550"/>
            <a:chExt cx="2337900" cy="701975"/>
          </a:xfrm>
        </p:grpSpPr>
        <p:sp>
          <p:nvSpPr>
            <p:cNvPr id="39" name="Google Shape;39;p5"/>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40;p5"/>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 name="Google Shape;41;p5"/>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 name="Google Shape;42;p5"/>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 name="Google Shape;43;p5"/>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 name="Google Shape;44;p5"/>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5" name="Google Shape;45;p5"/>
          <p:cNvSpPr/>
          <p:nvPr/>
        </p:nvSpPr>
        <p:spPr>
          <a:xfrm>
            <a:off x="8403360" y="732114"/>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 name="Google Shape;46;p5"/>
          <p:cNvSpPr/>
          <p:nvPr/>
        </p:nvSpPr>
        <p:spPr>
          <a:xfrm>
            <a:off x="8563353" y="865805"/>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 name="Google Shape;47;p5"/>
          <p:cNvSpPr/>
          <p:nvPr/>
        </p:nvSpPr>
        <p:spPr>
          <a:xfrm>
            <a:off x="8563353" y="1209258"/>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 name="Google Shape;48;p5"/>
          <p:cNvSpPr/>
          <p:nvPr/>
        </p:nvSpPr>
        <p:spPr>
          <a:xfrm>
            <a:off x="8898302" y="865805"/>
            <a:ext cx="132999"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 name="Google Shape;49;p5"/>
          <p:cNvSpPr/>
          <p:nvPr/>
        </p:nvSpPr>
        <p:spPr>
          <a:xfrm>
            <a:off x="8898302" y="1209258"/>
            <a:ext cx="132999"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 name="Google Shape;50;p5"/>
          <p:cNvSpPr/>
          <p:nvPr/>
        </p:nvSpPr>
        <p:spPr>
          <a:xfrm rot="5400000">
            <a:off x="8401620" y="-8888"/>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1" name="Google Shape;51;p5"/>
          <p:cNvSpPr/>
          <p:nvPr/>
        </p:nvSpPr>
        <p:spPr>
          <a:xfrm rot="-5400000">
            <a:off x="8401620" y="-8826"/>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 name="Google Shape;52;p5"/>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0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720001" y="1252475"/>
            <a:ext cx="3668700" cy="1684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7"/>
          <p:cNvSpPr txBox="1">
            <a:spLocks noGrp="1"/>
          </p:cNvSpPr>
          <p:nvPr>
            <p:ph type="body" idx="1"/>
          </p:nvPr>
        </p:nvSpPr>
        <p:spPr>
          <a:xfrm>
            <a:off x="720001" y="2937325"/>
            <a:ext cx="3668700" cy="1110900"/>
          </a:xfrm>
          <a:prstGeom prst="rect">
            <a:avLst/>
          </a:prstGeom>
        </p:spPr>
        <p:txBody>
          <a:bodyPr spcFirstLastPara="1" wrap="square" lIns="91425" tIns="91425" rIns="91425" bIns="91425" anchor="t" anchorCtr="0">
            <a:noAutofit/>
          </a:bodyPr>
          <a:lstStyle>
            <a:lvl1pPr marL="457189" lvl="0" indent="-317492" rtl="0">
              <a:lnSpc>
                <a:spcPct val="115000"/>
              </a:lnSpc>
              <a:spcBef>
                <a:spcPts val="0"/>
              </a:spcBef>
              <a:spcAft>
                <a:spcPts val="0"/>
              </a:spcAft>
              <a:buSzPts val="1400"/>
              <a:buChar char="●"/>
              <a:defRPr sz="1400">
                <a:solidFill>
                  <a:schemeClr val="accent2"/>
                </a:solidFill>
              </a:defRPr>
            </a:lvl1pPr>
            <a:lvl2pPr marL="914377" lvl="1" indent="-317492" rtl="0">
              <a:lnSpc>
                <a:spcPct val="115000"/>
              </a:lnSpc>
              <a:spcBef>
                <a:spcPts val="0"/>
              </a:spcBef>
              <a:spcAft>
                <a:spcPts val="0"/>
              </a:spcAft>
              <a:buSzPts val="1400"/>
              <a:buChar char="○"/>
              <a:defRPr>
                <a:solidFill>
                  <a:schemeClr val="accent2"/>
                </a:solidFill>
              </a:defRPr>
            </a:lvl2pPr>
            <a:lvl3pPr marL="1371566" lvl="2" indent="-317492" rtl="0">
              <a:lnSpc>
                <a:spcPct val="115000"/>
              </a:lnSpc>
              <a:spcBef>
                <a:spcPts val="0"/>
              </a:spcBef>
              <a:spcAft>
                <a:spcPts val="0"/>
              </a:spcAft>
              <a:buSzPts val="1400"/>
              <a:buChar char="■"/>
              <a:defRPr/>
            </a:lvl3pPr>
            <a:lvl4pPr marL="1828754" lvl="3" indent="-317492" rtl="0">
              <a:lnSpc>
                <a:spcPct val="115000"/>
              </a:lnSpc>
              <a:spcBef>
                <a:spcPts val="0"/>
              </a:spcBef>
              <a:spcAft>
                <a:spcPts val="0"/>
              </a:spcAft>
              <a:buSzPts val="1400"/>
              <a:buChar char="●"/>
              <a:defRPr/>
            </a:lvl4pPr>
            <a:lvl5pPr marL="2285943" lvl="4" indent="-317492" rtl="0">
              <a:lnSpc>
                <a:spcPct val="115000"/>
              </a:lnSpc>
              <a:spcBef>
                <a:spcPts val="0"/>
              </a:spcBef>
              <a:spcAft>
                <a:spcPts val="0"/>
              </a:spcAft>
              <a:buSzPts val="1400"/>
              <a:buChar char="○"/>
              <a:defRPr/>
            </a:lvl5pPr>
            <a:lvl6pPr marL="2743131" lvl="5" indent="-317492" rtl="0">
              <a:lnSpc>
                <a:spcPct val="115000"/>
              </a:lnSpc>
              <a:spcBef>
                <a:spcPts val="0"/>
              </a:spcBef>
              <a:spcAft>
                <a:spcPts val="0"/>
              </a:spcAft>
              <a:buSzPts val="1400"/>
              <a:buChar char="■"/>
              <a:defRPr/>
            </a:lvl6pPr>
            <a:lvl7pPr marL="3200320" lvl="6" indent="-317492" rtl="0">
              <a:lnSpc>
                <a:spcPct val="115000"/>
              </a:lnSpc>
              <a:spcBef>
                <a:spcPts val="0"/>
              </a:spcBef>
              <a:spcAft>
                <a:spcPts val="0"/>
              </a:spcAft>
              <a:buSzPts val="1400"/>
              <a:buChar char="●"/>
              <a:defRPr/>
            </a:lvl7pPr>
            <a:lvl8pPr marL="3657509" lvl="7" indent="-317492" rtl="0">
              <a:lnSpc>
                <a:spcPct val="115000"/>
              </a:lnSpc>
              <a:spcBef>
                <a:spcPts val="0"/>
              </a:spcBef>
              <a:spcAft>
                <a:spcPts val="0"/>
              </a:spcAft>
              <a:buSzPts val="1400"/>
              <a:buChar char="○"/>
              <a:defRPr/>
            </a:lvl8pPr>
            <a:lvl9pPr marL="4114697" lvl="8" indent="-317492" rtl="0">
              <a:lnSpc>
                <a:spcPct val="115000"/>
              </a:lnSpc>
              <a:spcBef>
                <a:spcPts val="0"/>
              </a:spcBef>
              <a:spcAft>
                <a:spcPts val="0"/>
              </a:spcAft>
              <a:buClr>
                <a:srgbClr val="00FFDD"/>
              </a:buClr>
              <a:buSzPts val="1400"/>
              <a:buChar char="■"/>
              <a:defRPr/>
            </a:lvl9pPr>
          </a:lstStyle>
          <a:p>
            <a:endParaRPr/>
          </a:p>
        </p:txBody>
      </p:sp>
      <p:grpSp>
        <p:nvGrpSpPr>
          <p:cNvPr id="58" name="Google Shape;58;p7"/>
          <p:cNvGrpSpPr/>
          <p:nvPr/>
        </p:nvGrpSpPr>
        <p:grpSpPr>
          <a:xfrm>
            <a:off x="-1622799" y="541163"/>
            <a:ext cx="2337900" cy="560387"/>
            <a:chOff x="6135125" y="2934550"/>
            <a:chExt cx="2337900" cy="701975"/>
          </a:xfrm>
        </p:grpSpPr>
        <p:sp>
          <p:nvSpPr>
            <p:cNvPr id="59" name="Google Shape;59;p7"/>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0" name="Google Shape;60;p7"/>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 name="Google Shape;61;p7"/>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 name="Google Shape;62;p7"/>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 name="Google Shape;63;p7"/>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4" name="Google Shape;64;p7"/>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67" name="Google Shape;67;p8"/>
          <p:cNvGrpSpPr/>
          <p:nvPr/>
        </p:nvGrpSpPr>
        <p:grpSpPr>
          <a:xfrm rot="10800000" flipH="1">
            <a:off x="7311389" y="534992"/>
            <a:ext cx="2337900" cy="560387"/>
            <a:chOff x="6135125" y="2934550"/>
            <a:chExt cx="2337900" cy="701975"/>
          </a:xfrm>
        </p:grpSpPr>
        <p:sp>
          <p:nvSpPr>
            <p:cNvPr id="68" name="Google Shape;68;p8"/>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 name="Google Shape;69;p8"/>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0" name="Google Shape;70;p8"/>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1" name="Google Shape;71;p8"/>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2" name="Google Shape;72;p8"/>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 name="Google Shape;73;p8"/>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74" name="Google Shape;74;p8"/>
          <p:cNvSpPr/>
          <p:nvPr/>
        </p:nvSpPr>
        <p:spPr>
          <a:xfrm rot="10800000">
            <a:off x="0" y="-12"/>
            <a:ext cx="844651"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75" name="Google Shape;75;p8"/>
          <p:cNvGrpSpPr/>
          <p:nvPr/>
        </p:nvGrpSpPr>
        <p:grpSpPr>
          <a:xfrm rot="10800000">
            <a:off x="0" y="837365"/>
            <a:ext cx="844651" cy="838175"/>
            <a:chOff x="513200" y="2286375"/>
            <a:chExt cx="844650" cy="838175"/>
          </a:xfrm>
        </p:grpSpPr>
        <p:sp>
          <p:nvSpPr>
            <p:cNvPr id="76" name="Google Shape;76;p8"/>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7" name="Google Shape;77;p8"/>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 name="Google Shape;78;p8"/>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 name="Google Shape;79;p8"/>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 name="Google Shape;80;p8"/>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 name="Google Shape;81;p8"/>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 name="Google Shape;82;p8"/>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 name="Google Shape;83;p8"/>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84" name="Google Shape;84;p8"/>
          <p:cNvSpPr/>
          <p:nvPr/>
        </p:nvSpPr>
        <p:spPr>
          <a:xfrm>
            <a:off x="724823" y="440462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 name="Google Shape;85;p8"/>
          <p:cNvSpPr/>
          <p:nvPr/>
        </p:nvSpPr>
        <p:spPr>
          <a:xfrm>
            <a:off x="-16174" y="4404627"/>
            <a:ext cx="740969" cy="740947"/>
          </a:xfrm>
          <a:custGeom>
            <a:avLst/>
            <a:gdLst/>
            <a:ahLst/>
            <a:cxnLst/>
            <a:rect l="l" t="t" r="r" b="b"/>
            <a:pathLst>
              <a:path w="33528" h="33527" extrusionOk="0">
                <a:moveTo>
                  <a:pt x="0" y="0"/>
                </a:moveTo>
                <a:lnTo>
                  <a:pt x="0" y="33527"/>
                </a:lnTo>
                <a:lnTo>
                  <a:pt x="33527" y="33527"/>
                </a:lnTo>
                <a:lnTo>
                  <a:pt x="335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6" name="Google Shape;86;p8"/>
          <p:cNvSpPr/>
          <p:nvPr/>
        </p:nvSpPr>
        <p:spPr>
          <a:xfrm>
            <a:off x="-16176" y="4404627"/>
            <a:ext cx="743799" cy="740947"/>
          </a:xfrm>
          <a:custGeom>
            <a:avLst/>
            <a:gdLst/>
            <a:ahLst/>
            <a:cxnLst/>
            <a:rect l="l" t="t" r="r" b="b"/>
            <a:pathLst>
              <a:path w="33656" h="33527" extrusionOk="0">
                <a:moveTo>
                  <a:pt x="0" y="0"/>
                </a:moveTo>
                <a:lnTo>
                  <a:pt x="0" y="33527"/>
                </a:lnTo>
                <a:lnTo>
                  <a:pt x="33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 name="Google Shape;87;p8"/>
          <p:cNvSpPr/>
          <p:nvPr/>
        </p:nvSpPr>
        <p:spPr>
          <a:xfrm>
            <a:off x="884816" y="4538317"/>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 name="Google Shape;88;p8"/>
          <p:cNvSpPr/>
          <p:nvPr/>
        </p:nvSpPr>
        <p:spPr>
          <a:xfrm>
            <a:off x="884816" y="488177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 name="Google Shape;89;p8"/>
          <p:cNvSpPr/>
          <p:nvPr/>
        </p:nvSpPr>
        <p:spPr>
          <a:xfrm>
            <a:off x="1219765" y="4538317"/>
            <a:ext cx="132999"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 name="Google Shape;90;p8"/>
          <p:cNvSpPr/>
          <p:nvPr/>
        </p:nvSpPr>
        <p:spPr>
          <a:xfrm>
            <a:off x="1219765" y="4881771"/>
            <a:ext cx="132999"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sp>
        <p:nvSpPr>
          <p:cNvPr id="92" name="Google Shape;92;p9"/>
          <p:cNvSpPr txBox="1">
            <a:spLocks noGrp="1"/>
          </p:cNvSpPr>
          <p:nvPr>
            <p:ph type="title"/>
          </p:nvPr>
        </p:nvSpPr>
        <p:spPr>
          <a:xfrm>
            <a:off x="2290026" y="180252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3" name="Google Shape;93;p9"/>
          <p:cNvSpPr txBox="1">
            <a:spLocks noGrp="1"/>
          </p:cNvSpPr>
          <p:nvPr>
            <p:ph type="subTitle" idx="1"/>
          </p:nvPr>
        </p:nvSpPr>
        <p:spPr>
          <a:xfrm>
            <a:off x="2036251" y="2600725"/>
            <a:ext cx="5071500" cy="127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94" name="Google Shape;94;p9"/>
          <p:cNvSpPr/>
          <p:nvPr/>
        </p:nvSpPr>
        <p:spPr>
          <a:xfrm>
            <a:off x="8166551" y="1386058"/>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5" name="Google Shape;95;p9"/>
          <p:cNvSpPr/>
          <p:nvPr/>
        </p:nvSpPr>
        <p:spPr>
          <a:xfrm>
            <a:off x="8162551" y="5350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96" name="Google Shape;96;p9"/>
          <p:cNvGrpSpPr/>
          <p:nvPr/>
        </p:nvGrpSpPr>
        <p:grpSpPr>
          <a:xfrm>
            <a:off x="8428875" y="4375126"/>
            <a:ext cx="2337900" cy="560387"/>
            <a:chOff x="6135125" y="2934550"/>
            <a:chExt cx="2337900" cy="701975"/>
          </a:xfrm>
        </p:grpSpPr>
        <p:sp>
          <p:nvSpPr>
            <p:cNvPr id="97" name="Google Shape;97;p9"/>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8" name="Google Shape;98;p9"/>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9" name="Google Shape;99;p9"/>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0" name="Google Shape;100;p9"/>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1" name="Google Shape;101;p9"/>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2" name="Google Shape;102;p9"/>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03" name="Google Shape;103;p9"/>
          <p:cNvSpPr/>
          <p:nvPr/>
        </p:nvSpPr>
        <p:spPr>
          <a:xfrm>
            <a:off x="267621" y="3664502"/>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6"/>
        <p:cNvGrpSpPr/>
        <p:nvPr/>
      </p:nvGrpSpPr>
      <p:grpSpPr>
        <a:xfrm>
          <a:off x="0" y="0"/>
          <a:ext cx="0" cy="0"/>
          <a:chOff x="0" y="0"/>
          <a:chExt cx="0" cy="0"/>
        </a:xfrm>
      </p:grpSpPr>
      <p:sp>
        <p:nvSpPr>
          <p:cNvPr id="117" name="Google Shape;117;p11"/>
          <p:cNvSpPr txBox="1">
            <a:spLocks noGrp="1"/>
          </p:cNvSpPr>
          <p:nvPr>
            <p:ph type="title" hasCustomPrompt="1"/>
          </p:nvPr>
        </p:nvSpPr>
        <p:spPr>
          <a:xfrm>
            <a:off x="1284000" y="15599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8" name="Google Shape;118;p11"/>
          <p:cNvSpPr txBox="1">
            <a:spLocks noGrp="1"/>
          </p:cNvSpPr>
          <p:nvPr>
            <p:ph type="subTitle" idx="1"/>
          </p:nvPr>
        </p:nvSpPr>
        <p:spPr>
          <a:xfrm>
            <a:off x="1661251" y="3071125"/>
            <a:ext cx="5821500" cy="512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19" name="Google Shape;119;p11"/>
          <p:cNvGrpSpPr/>
          <p:nvPr/>
        </p:nvGrpSpPr>
        <p:grpSpPr>
          <a:xfrm rot="10800000" flipH="1">
            <a:off x="7968663" y="584541"/>
            <a:ext cx="2337900" cy="560387"/>
            <a:chOff x="6135125" y="2934550"/>
            <a:chExt cx="2337900" cy="701975"/>
          </a:xfrm>
        </p:grpSpPr>
        <p:sp>
          <p:nvSpPr>
            <p:cNvPr id="120" name="Google Shape;120;p11"/>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1" name="Google Shape;121;p11"/>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 name="Google Shape;122;p11"/>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3" name="Google Shape;123;p11"/>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4" name="Google Shape;124;p11"/>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5" name="Google Shape;125;p11"/>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126" name="Google Shape;126;p11"/>
          <p:cNvSpPr/>
          <p:nvPr/>
        </p:nvSpPr>
        <p:spPr>
          <a:xfrm rot="10800000" flipH="1">
            <a:off x="753763" y="327040"/>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100000">
              <a:srgbClr val="03D4B8"/>
            </a:gs>
            <a:gs pos="35000">
              <a:schemeClr val="bg1">
                <a:lumMod val="75000"/>
              </a:schemeClr>
            </a:gs>
          </a:gsLst>
          <a:lin ang="27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35000"/>
            <a:ext cx="8520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Font typeface="Righteous"/>
              <a:buNone/>
              <a:defRPr sz="3500" b="1">
                <a:solidFill>
                  <a:schemeClr val="accent2"/>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1pPr>
            <a:lvl2pPr marL="914400" lvl="1"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2pPr>
            <a:lvl3pPr marL="1371600" lvl="2"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3pPr>
            <a:lvl4pPr marL="1828800" lvl="3"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4pPr>
            <a:lvl5pPr marL="2286000" lvl="4"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5pPr>
            <a:lvl6pPr marL="2743200" lvl="5"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6pPr>
            <a:lvl7pPr marL="3200400" lvl="6"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7pPr>
            <a:lvl8pPr marL="3657600" lvl="7"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8pPr>
            <a:lvl9pPr marL="4114800" lvl="8"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100000">
              <a:srgbClr val="03D4B8"/>
            </a:gs>
            <a:gs pos="35000">
              <a:schemeClr val="bg1">
                <a:lumMod val="75000"/>
              </a:schemeClr>
            </a:gs>
          </a:gsLst>
          <a:lin ang="2700000" scaled="1"/>
          <a:tileRect/>
        </a:gradFill>
        <a:effectLst/>
      </p:bgPr>
    </p:bg>
    <p:spTree>
      <p:nvGrpSpPr>
        <p:cNvPr id="1" name="Shape 497"/>
        <p:cNvGrpSpPr/>
        <p:nvPr/>
      </p:nvGrpSpPr>
      <p:grpSpPr>
        <a:xfrm>
          <a:off x="0" y="0"/>
          <a:ext cx="0" cy="0"/>
          <a:chOff x="0" y="0"/>
          <a:chExt cx="0" cy="0"/>
        </a:xfrm>
      </p:grpSpPr>
      <p:sp>
        <p:nvSpPr>
          <p:cNvPr id="498" name="Google Shape;498;p34"/>
          <p:cNvSpPr txBox="1">
            <a:spLocks noGrp="1"/>
          </p:cNvSpPr>
          <p:nvPr>
            <p:ph type="title"/>
          </p:nvPr>
        </p:nvSpPr>
        <p:spPr>
          <a:xfrm>
            <a:off x="1068101"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9" name="Google Shape;499;p34"/>
          <p:cNvSpPr txBox="1">
            <a:spLocks noGrp="1"/>
          </p:cNvSpPr>
          <p:nvPr>
            <p:ph type="body" idx="1"/>
          </p:nvPr>
        </p:nvSpPr>
        <p:spPr>
          <a:xfrm>
            <a:off x="1068101"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spreadsheets/d/1pg7aNg6TA-XcWLv9mzaLveO0lA8ZOSorp-ILVvkVs5c/copy#gid=1364826426"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hyperlink" Target="https://docs.google.com/spreadsheets/d/1pg7aNg6TA-XcWLv9mzaLveO0lA8ZOSorp-ILVvkVs5c/copy#gid=2133773714"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hyperlink" Target="https://www.freepik.com/free-photo/older-man-home-showing-graph-notepad-with-tablet-desk_15031232.htm/?utm_source=slidesgo_template&amp;utm_medium=referral-link&amp;utm_campaign=sg_resources&amp;utm_content=freepik" TargetMode="External"/><Relationship Id="rId3" Type="http://schemas.openxmlformats.org/officeDocument/2006/relationships/hyperlink" Target="https://www.freepik.com/free-photo/close-up-man-using-smart-touch-screen-server_7133526.htm/?utm_source=slidesgo_template&amp;utm_medium=referral-link&amp;utm_campaign=sg_resources&amp;utm_content=freepik" TargetMode="External"/><Relationship Id="rId7" Type="http://schemas.openxmlformats.org/officeDocument/2006/relationships/hyperlink" Target="https://www.freepik.com/free-photo/senior-woman-teaching-english-lessons-home_15678359.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hyperlink" Target="https://www.freepik.com/free-photo/close-up-person-working-device_17873270.htm/?utm_source=slidesgo_template&amp;utm_medium=referral-link&amp;utm_campaign=sg_resources&amp;utm_content=freepik" TargetMode="External"/><Relationship Id="rId5" Type="http://schemas.openxmlformats.org/officeDocument/2006/relationships/hyperlink" Target="https://www.freepik.com/free-photo/older-man-home-showing-graph-notepad-with-tablet-desk_15031231.htm/?utm_source=slidesgo_template&amp;utm_medium=referral-link&amp;utm_campaign=sg_resources&amp;utm_content=freepik" TargetMode="External"/><Relationship Id="rId4" Type="http://schemas.openxmlformats.org/officeDocument/2006/relationships/hyperlink" Target="https://www.freepik.com/free-photo/business-infographics-hologram-made-by-man_11125379.htm/?utm_source=slidesgo_template&amp;utm_medium=referral-link&amp;utm_campaign=sg_resources&amp;utm_content=freepik" TargetMode="External"/><Relationship Id="rId9" Type="http://schemas.openxmlformats.org/officeDocument/2006/relationships/hyperlink" Target="https://www.freepik.com/free-psd/technology-social-media-posts-set_16556991.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3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Spartan" TargetMode="External"/><Relationship Id="rId2" Type="http://schemas.openxmlformats.org/officeDocument/2006/relationships/notesSlide" Target="../notesSlides/notesSlide40.xml"/><Relationship Id="rId1" Type="http://schemas.openxmlformats.org/officeDocument/2006/relationships/slideLayout" Target="../slideLayouts/slideLayout30.xml"/><Relationship Id="rId4" Type="http://schemas.openxmlformats.org/officeDocument/2006/relationships/hyperlink" Target="https://fonts.google.com/specimen/Righteous?query=righ"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2.gif"/><Relationship Id="rId2" Type="http://schemas.openxmlformats.org/officeDocument/2006/relationships/notesSlide" Target="../notesSlides/notesSlide41.xml"/><Relationship Id="rId1" Type="http://schemas.openxmlformats.org/officeDocument/2006/relationships/slideLayout" Target="../slideLayouts/slideLayout3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0.gif"/><Relationship Id="rId4" Type="http://schemas.openxmlformats.org/officeDocument/2006/relationships/image" Target="../media/image18.gif"/><Relationship Id="rId9" Type="http://schemas.openxmlformats.org/officeDocument/2006/relationships/image" Target="../media/image19.gif"/></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0.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4778500" y="833889"/>
            <a:ext cx="3650400" cy="2741400"/>
          </a:xfrm>
          <a:prstGeom prst="rect">
            <a:avLst/>
          </a:prstGeom>
        </p:spPr>
        <p:txBody>
          <a:bodyPr spcFirstLastPara="1" wrap="square" lIns="91425" tIns="91425" rIns="91425" bIns="91425" anchor="b" anchorCtr="0">
            <a:noAutofit/>
          </a:bodyPr>
          <a:lstStyle/>
          <a:p>
            <a:r>
              <a:rPr lang="en" sz="4000" dirty="0"/>
              <a:t>Predicting Flight On-Time Performance</a:t>
            </a:r>
            <a:endParaRPr sz="1800" b="0" dirty="0"/>
          </a:p>
        </p:txBody>
      </p:sp>
      <p:pic>
        <p:nvPicPr>
          <p:cNvPr id="506" name="Google Shape;506;p36"/>
          <p:cNvPicPr preferRelativeResize="0"/>
          <p:nvPr/>
        </p:nvPicPr>
        <p:blipFill rotWithShape="1">
          <a:blip r:embed="rId3">
            <a:alphaModFix/>
          </a:blip>
          <a:srcRect l="26501" r="22028"/>
          <a:stretch/>
        </p:blipFill>
        <p:spPr>
          <a:xfrm>
            <a:off x="1" y="1"/>
            <a:ext cx="3977700" cy="5143500"/>
          </a:xfrm>
          <a:prstGeom prst="round1Rect">
            <a:avLst>
              <a:gd name="adj" fmla="val 35177"/>
            </a:avLst>
          </a:prstGeom>
          <a:noFill/>
          <a:ln>
            <a:noFill/>
          </a:ln>
        </p:spPr>
      </p:pic>
      <p:sp>
        <p:nvSpPr>
          <p:cNvPr id="507" name="Google Shape;507;p36"/>
          <p:cNvSpPr/>
          <p:nvPr/>
        </p:nvSpPr>
        <p:spPr>
          <a:xfrm flipH="1">
            <a:off x="841393" y="4306101"/>
            <a:ext cx="844651"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08" name="Google Shape;508;p36"/>
          <p:cNvSpPr/>
          <p:nvPr/>
        </p:nvSpPr>
        <p:spPr>
          <a:xfrm flipH="1">
            <a:off x="4028" y="4306101"/>
            <a:ext cx="834193" cy="837400"/>
          </a:xfrm>
          <a:custGeom>
            <a:avLst/>
            <a:gdLst/>
            <a:ahLst/>
            <a:cxnLst/>
            <a:rect l="l" t="t" r="r" b="b"/>
            <a:pathLst>
              <a:path w="33495" h="33496" extrusionOk="0">
                <a:moveTo>
                  <a:pt x="0" y="1"/>
                </a:moveTo>
                <a:lnTo>
                  <a:pt x="0" y="33495"/>
                </a:lnTo>
                <a:lnTo>
                  <a:pt x="33495" y="33495"/>
                </a:lnTo>
                <a:lnTo>
                  <a:pt x="33495"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09" name="Google Shape;509;p36"/>
          <p:cNvSpPr/>
          <p:nvPr/>
        </p:nvSpPr>
        <p:spPr>
          <a:xfrm flipH="1">
            <a:off x="-12" y="4306100"/>
            <a:ext cx="844681" cy="837400"/>
          </a:xfrm>
          <a:custGeom>
            <a:avLst/>
            <a:gdLst/>
            <a:ahLst/>
            <a:cxnLst/>
            <a:rect l="l" t="t" r="r" b="b"/>
            <a:pathLst>
              <a:path w="33656" h="33496" extrusionOk="0">
                <a:moveTo>
                  <a:pt x="0" y="1"/>
                </a:moveTo>
                <a:lnTo>
                  <a:pt x="0" y="33495"/>
                </a:lnTo>
                <a:lnTo>
                  <a:pt x="33656" y="1"/>
                </a:lnTo>
                <a:close/>
              </a:path>
            </a:pathLst>
          </a:custGeom>
          <a:solidFill>
            <a:schemeClr val="lt1"/>
          </a:solidFill>
          <a:ln>
            <a:noFill/>
          </a:ln>
        </p:spPr>
        <p:txBody>
          <a:bodyPr spcFirstLastPara="1" wrap="square" lIns="91425" tIns="91425" rIns="91425" bIns="91425" anchor="ctr" anchorCtr="0">
            <a:noAutofit/>
          </a:bodyPr>
          <a:lstStyle/>
          <a:p>
            <a:endParaRPr/>
          </a:p>
        </p:txBody>
      </p:sp>
      <p:grpSp>
        <p:nvGrpSpPr>
          <p:cNvPr id="510" name="Google Shape;510;p36"/>
          <p:cNvGrpSpPr/>
          <p:nvPr/>
        </p:nvGrpSpPr>
        <p:grpSpPr>
          <a:xfrm flipH="1">
            <a:off x="841393" y="3467952"/>
            <a:ext cx="844651" cy="838175"/>
            <a:chOff x="513200" y="2286375"/>
            <a:chExt cx="844650" cy="838175"/>
          </a:xfrm>
        </p:grpSpPr>
        <p:sp>
          <p:nvSpPr>
            <p:cNvPr id="511" name="Google Shape;511;p36"/>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12" name="Google Shape;512;p36"/>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13" name="Google Shape;513;p36"/>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14" name="Google Shape;514;p36"/>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15" name="Google Shape;515;p36"/>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16" name="Google Shape;516;p36"/>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17" name="Google Shape;517;p36"/>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18" name="Google Shape;518;p36"/>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519" name="Google Shape;519;p36"/>
          <p:cNvSpPr/>
          <p:nvPr/>
        </p:nvSpPr>
        <p:spPr>
          <a:xfrm flipH="1">
            <a:off x="4059" y="3467952"/>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20" name="Google Shape;520;p36"/>
          <p:cNvSpPr txBox="1">
            <a:spLocks noGrp="1"/>
          </p:cNvSpPr>
          <p:nvPr>
            <p:ph type="subTitle" idx="1"/>
          </p:nvPr>
        </p:nvSpPr>
        <p:spPr>
          <a:xfrm>
            <a:off x="4778501" y="3791789"/>
            <a:ext cx="2874900" cy="668700"/>
          </a:xfrm>
          <a:prstGeom prst="rect">
            <a:avLst/>
          </a:prstGeom>
        </p:spPr>
        <p:txBody>
          <a:bodyPr spcFirstLastPara="1" wrap="square" lIns="91425" tIns="91425" rIns="91425" bIns="91425" anchor="t" anchorCtr="0">
            <a:noAutofit/>
          </a:bodyPr>
          <a:lstStyle/>
          <a:p>
            <a:pPr marL="0" indent="0"/>
            <a:r>
              <a:rPr lang="en" dirty="0"/>
              <a:t>Ariffin Sarhid</a:t>
            </a:r>
            <a:endParaRPr dirty="0"/>
          </a:p>
        </p:txBody>
      </p:sp>
      <p:sp>
        <p:nvSpPr>
          <p:cNvPr id="521" name="Google Shape;521;p36"/>
          <p:cNvSpPr/>
          <p:nvPr/>
        </p:nvSpPr>
        <p:spPr>
          <a:xfrm>
            <a:off x="437490" y="561640"/>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endParaRPr/>
          </a:p>
        </p:txBody>
      </p:sp>
      <p:grpSp>
        <p:nvGrpSpPr>
          <p:cNvPr id="522" name="Google Shape;522;p36"/>
          <p:cNvGrpSpPr/>
          <p:nvPr/>
        </p:nvGrpSpPr>
        <p:grpSpPr>
          <a:xfrm>
            <a:off x="1348863" y="320338"/>
            <a:ext cx="201100" cy="204325"/>
            <a:chOff x="3375338" y="419625"/>
            <a:chExt cx="201100" cy="204325"/>
          </a:xfrm>
        </p:grpSpPr>
        <p:sp>
          <p:nvSpPr>
            <p:cNvPr id="523" name="Google Shape;523;p36"/>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24" name="Google Shape;524;p36"/>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25" name="Google Shape;525;p36"/>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26" name="Google Shape;526;p36"/>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3" name="Picture 2">
            <a:extLst>
              <a:ext uri="{FF2B5EF4-FFF2-40B4-BE49-F238E27FC236}">
                <a16:creationId xmlns:a16="http://schemas.microsoft.com/office/drawing/2014/main" id="{268BB792-5843-4D6A-93BC-E50AD5CD8C3B}"/>
              </a:ext>
            </a:extLst>
          </p:cNvPr>
          <p:cNvPicPr>
            <a:picLocks noChangeAspect="1"/>
          </p:cNvPicPr>
          <p:nvPr/>
        </p:nvPicPr>
        <p:blipFill>
          <a:blip r:embed="rId3"/>
          <a:stretch>
            <a:fillRect/>
          </a:stretch>
        </p:blipFill>
        <p:spPr>
          <a:xfrm>
            <a:off x="1451665" y="1448409"/>
            <a:ext cx="6372341" cy="3569817"/>
          </a:xfrm>
          <a:prstGeom prst="rect">
            <a:avLst/>
          </a:prstGeom>
        </p:spPr>
      </p:pic>
    </p:spTree>
    <p:extLst>
      <p:ext uri="{BB962C8B-B14F-4D97-AF65-F5344CB8AC3E}">
        <p14:creationId xmlns:p14="http://schemas.microsoft.com/office/powerpoint/2010/main" val="3407554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4" name="Picture 3">
            <a:extLst>
              <a:ext uri="{FF2B5EF4-FFF2-40B4-BE49-F238E27FC236}">
                <a16:creationId xmlns:a16="http://schemas.microsoft.com/office/drawing/2014/main" id="{E1FA190F-97C0-4706-B373-AEA4F3BC901F}"/>
              </a:ext>
            </a:extLst>
          </p:cNvPr>
          <p:cNvPicPr>
            <a:picLocks noChangeAspect="1"/>
          </p:cNvPicPr>
          <p:nvPr/>
        </p:nvPicPr>
        <p:blipFill>
          <a:blip r:embed="rId3"/>
          <a:stretch>
            <a:fillRect/>
          </a:stretch>
        </p:blipFill>
        <p:spPr>
          <a:xfrm>
            <a:off x="1463040" y="1037608"/>
            <a:ext cx="6554419" cy="3174644"/>
          </a:xfrm>
          <a:prstGeom prst="rect">
            <a:avLst/>
          </a:prstGeom>
        </p:spPr>
      </p:pic>
    </p:spTree>
    <p:extLst>
      <p:ext uri="{BB962C8B-B14F-4D97-AF65-F5344CB8AC3E}">
        <p14:creationId xmlns:p14="http://schemas.microsoft.com/office/powerpoint/2010/main" val="145508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4" name="Picture 3">
            <a:extLst>
              <a:ext uri="{FF2B5EF4-FFF2-40B4-BE49-F238E27FC236}">
                <a16:creationId xmlns:a16="http://schemas.microsoft.com/office/drawing/2014/main" id="{E1FA190F-97C0-4706-B373-AEA4F3BC901F}"/>
              </a:ext>
            </a:extLst>
          </p:cNvPr>
          <p:cNvPicPr>
            <a:picLocks noChangeAspect="1"/>
          </p:cNvPicPr>
          <p:nvPr/>
        </p:nvPicPr>
        <p:blipFill>
          <a:blip r:embed="rId3"/>
          <a:stretch>
            <a:fillRect/>
          </a:stretch>
        </p:blipFill>
        <p:spPr>
          <a:xfrm>
            <a:off x="1463040" y="1037608"/>
            <a:ext cx="6554419" cy="3174644"/>
          </a:xfrm>
          <a:prstGeom prst="rect">
            <a:avLst/>
          </a:prstGeom>
        </p:spPr>
      </p:pic>
    </p:spTree>
    <p:extLst>
      <p:ext uri="{BB962C8B-B14F-4D97-AF65-F5344CB8AC3E}">
        <p14:creationId xmlns:p14="http://schemas.microsoft.com/office/powerpoint/2010/main" val="2907981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3" name="Picture 2">
            <a:extLst>
              <a:ext uri="{FF2B5EF4-FFF2-40B4-BE49-F238E27FC236}">
                <a16:creationId xmlns:a16="http://schemas.microsoft.com/office/drawing/2014/main" id="{17B09B05-BC81-46F8-A99A-3FAF4EBF4EB7}"/>
              </a:ext>
            </a:extLst>
          </p:cNvPr>
          <p:cNvPicPr>
            <a:picLocks noChangeAspect="1"/>
          </p:cNvPicPr>
          <p:nvPr/>
        </p:nvPicPr>
        <p:blipFill>
          <a:blip r:embed="rId3"/>
          <a:stretch>
            <a:fillRect/>
          </a:stretch>
        </p:blipFill>
        <p:spPr>
          <a:xfrm>
            <a:off x="977382" y="1232966"/>
            <a:ext cx="7189236" cy="3493437"/>
          </a:xfrm>
          <a:prstGeom prst="rect">
            <a:avLst/>
          </a:prstGeom>
        </p:spPr>
      </p:pic>
    </p:spTree>
    <p:extLst>
      <p:ext uri="{BB962C8B-B14F-4D97-AF65-F5344CB8AC3E}">
        <p14:creationId xmlns:p14="http://schemas.microsoft.com/office/powerpoint/2010/main" val="2587296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4" name="Picture 3">
            <a:extLst>
              <a:ext uri="{FF2B5EF4-FFF2-40B4-BE49-F238E27FC236}">
                <a16:creationId xmlns:a16="http://schemas.microsoft.com/office/drawing/2014/main" id="{C188281E-FB64-4DDC-AC44-0FC5ECFA7E7C}"/>
              </a:ext>
            </a:extLst>
          </p:cNvPr>
          <p:cNvPicPr>
            <a:picLocks noChangeAspect="1"/>
          </p:cNvPicPr>
          <p:nvPr/>
        </p:nvPicPr>
        <p:blipFill>
          <a:blip r:embed="rId3"/>
          <a:stretch>
            <a:fillRect/>
          </a:stretch>
        </p:blipFill>
        <p:spPr>
          <a:xfrm>
            <a:off x="1107959" y="1082421"/>
            <a:ext cx="7134990" cy="3657477"/>
          </a:xfrm>
          <a:prstGeom prst="rect">
            <a:avLst/>
          </a:prstGeom>
        </p:spPr>
      </p:pic>
    </p:spTree>
    <p:extLst>
      <p:ext uri="{BB962C8B-B14F-4D97-AF65-F5344CB8AC3E}">
        <p14:creationId xmlns:p14="http://schemas.microsoft.com/office/powerpoint/2010/main" val="3976276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715100" y="2087125"/>
            <a:ext cx="4061726" cy="1424171"/>
          </a:xfrm>
          <a:prstGeom prst="rect">
            <a:avLst/>
          </a:prstGeom>
        </p:spPr>
        <p:txBody>
          <a:bodyPr spcFirstLastPara="1" wrap="square" lIns="91425" tIns="91425" rIns="91425" bIns="91425" anchor="t" anchorCtr="0">
            <a:noAutofit/>
          </a:bodyPr>
          <a:lstStyle/>
          <a:p>
            <a:r>
              <a:rPr lang="en" dirty="0"/>
              <a:t>Feature Engineering</a:t>
            </a:r>
            <a:endParaRPr dirty="0"/>
          </a:p>
        </p:txBody>
      </p:sp>
      <p:pic>
        <p:nvPicPr>
          <p:cNvPr id="557" name="Google Shape;557;p39"/>
          <p:cNvPicPr preferRelativeResize="0"/>
          <p:nvPr/>
        </p:nvPicPr>
        <p:blipFill rotWithShape="1">
          <a:blip r:embed="rId3">
            <a:alphaModFix/>
          </a:blip>
          <a:srcRect l="23239" t="4839" r="18515" b="998"/>
          <a:stretch/>
        </p:blipFill>
        <p:spPr>
          <a:xfrm flipH="1">
            <a:off x="5166289" y="1"/>
            <a:ext cx="3977700" cy="5143500"/>
          </a:xfrm>
          <a:prstGeom prst="round1Rect">
            <a:avLst>
              <a:gd name="adj" fmla="val 35177"/>
            </a:avLst>
          </a:prstGeom>
          <a:noFill/>
          <a:ln>
            <a:noFill/>
          </a:ln>
        </p:spPr>
      </p:pic>
      <p:grpSp>
        <p:nvGrpSpPr>
          <p:cNvPr id="558" name="Google Shape;558;p39"/>
          <p:cNvGrpSpPr/>
          <p:nvPr/>
        </p:nvGrpSpPr>
        <p:grpSpPr>
          <a:xfrm rot="10800000">
            <a:off x="4572001" y="4295650"/>
            <a:ext cx="1675551" cy="847851"/>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sp>
        <p:nvSpPr>
          <p:cNvPr id="561" name="Google Shape;561;p39"/>
          <p:cNvSpPr/>
          <p:nvPr/>
        </p:nvSpPr>
        <p:spPr>
          <a:xfrm rot="10800000">
            <a:off x="6014588" y="4522976"/>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2" name="Google Shape;562;p39"/>
          <p:cNvSpPr/>
          <p:nvPr/>
        </p:nvSpPr>
        <p:spPr>
          <a:xfrm rot="10800000">
            <a:off x="6014588" y="4375776"/>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3" name="Google Shape;563;p39"/>
          <p:cNvSpPr/>
          <p:nvPr/>
        </p:nvSpPr>
        <p:spPr>
          <a:xfrm rot="10800000">
            <a:off x="5870614" y="4522976"/>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4" name="Google Shape;564;p39"/>
          <p:cNvSpPr/>
          <p:nvPr/>
        </p:nvSpPr>
        <p:spPr>
          <a:xfrm rot="10800000">
            <a:off x="5870614" y="4375776"/>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5" name="Google Shape;565;p39"/>
          <p:cNvSpPr/>
          <p:nvPr/>
        </p:nvSpPr>
        <p:spPr>
          <a:xfrm flipH="1">
            <a:off x="4183126" y="776301"/>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6" name="Google Shape;566;p39"/>
          <p:cNvSpPr/>
          <p:nvPr/>
        </p:nvSpPr>
        <p:spPr>
          <a:xfrm>
            <a:off x="4665996" y="1523801"/>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endParaRPr/>
          </a:p>
        </p:txBody>
      </p:sp>
      <p:grpSp>
        <p:nvGrpSpPr>
          <p:cNvPr id="567" name="Google Shape;567;p39"/>
          <p:cNvGrpSpPr/>
          <p:nvPr/>
        </p:nvGrpSpPr>
        <p:grpSpPr>
          <a:xfrm flipH="1">
            <a:off x="3904826" y="535001"/>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sp>
        <p:nvSpPr>
          <p:cNvPr id="572" name="Google Shape;572;p39"/>
          <p:cNvSpPr txBox="1">
            <a:spLocks noGrp="1"/>
          </p:cNvSpPr>
          <p:nvPr>
            <p:ph type="title" idx="2"/>
          </p:nvPr>
        </p:nvSpPr>
        <p:spPr>
          <a:xfrm>
            <a:off x="715100" y="535001"/>
            <a:ext cx="6576000" cy="1511100"/>
          </a:xfrm>
          <a:prstGeom prst="rect">
            <a:avLst/>
          </a:prstGeom>
        </p:spPr>
        <p:txBody>
          <a:bodyPr spcFirstLastPara="1" wrap="square" lIns="91425" tIns="91425" rIns="91425" bIns="91425" anchor="t" anchorCtr="0">
            <a:noAutofit/>
          </a:bodyPr>
          <a:lstStyle/>
          <a:p>
            <a:r>
              <a:rPr lang="en" dirty="0"/>
              <a:t>04.</a:t>
            </a:r>
            <a:endParaRPr dirty="0"/>
          </a:p>
        </p:txBody>
      </p:sp>
    </p:spTree>
    <p:extLst>
      <p:ext uri="{BB962C8B-B14F-4D97-AF65-F5344CB8AC3E}">
        <p14:creationId xmlns:p14="http://schemas.microsoft.com/office/powerpoint/2010/main" val="1384342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47"/>
          <p:cNvSpPr/>
          <p:nvPr/>
        </p:nvSpPr>
        <p:spPr>
          <a:xfrm>
            <a:off x="1570200" y="1992305"/>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63" name="Google Shape;663;p47"/>
          <p:cNvSpPr txBox="1">
            <a:spLocks noGrp="1"/>
          </p:cNvSpPr>
          <p:nvPr>
            <p:ph type="title" idx="6"/>
          </p:nvPr>
        </p:nvSpPr>
        <p:spPr>
          <a:xfrm>
            <a:off x="720000" y="535001"/>
            <a:ext cx="7704000" cy="572700"/>
          </a:xfrm>
          <a:prstGeom prst="rect">
            <a:avLst/>
          </a:prstGeom>
        </p:spPr>
        <p:txBody>
          <a:bodyPr spcFirstLastPara="1" wrap="square" lIns="91425" tIns="91425" rIns="91425" bIns="91425" anchor="ctr" anchorCtr="0">
            <a:noAutofit/>
          </a:bodyPr>
          <a:lstStyle/>
          <a:p>
            <a:r>
              <a:rPr lang="en" dirty="0"/>
              <a:t>Feature Engineering</a:t>
            </a:r>
            <a:endParaRPr dirty="0"/>
          </a:p>
        </p:txBody>
      </p:sp>
      <p:sp>
        <p:nvSpPr>
          <p:cNvPr id="664" name="Google Shape;664;p47"/>
          <p:cNvSpPr txBox="1">
            <a:spLocks noGrp="1"/>
          </p:cNvSpPr>
          <p:nvPr>
            <p:ph type="title"/>
          </p:nvPr>
        </p:nvSpPr>
        <p:spPr>
          <a:xfrm>
            <a:off x="720000" y="2867164"/>
            <a:ext cx="2336400" cy="527700"/>
          </a:xfrm>
          <a:prstGeom prst="rect">
            <a:avLst/>
          </a:prstGeom>
        </p:spPr>
        <p:txBody>
          <a:bodyPr spcFirstLastPara="1" wrap="square" lIns="91425" tIns="91425" rIns="91425" bIns="91425" anchor="ctr" anchorCtr="0">
            <a:noAutofit/>
          </a:bodyPr>
          <a:lstStyle/>
          <a:p>
            <a:r>
              <a:rPr lang="en" dirty="0"/>
              <a:t>One Hot Encoder</a:t>
            </a:r>
            <a:endParaRPr dirty="0"/>
          </a:p>
        </p:txBody>
      </p:sp>
      <p:sp>
        <p:nvSpPr>
          <p:cNvPr id="665" name="Google Shape;665;p47"/>
          <p:cNvSpPr txBox="1">
            <a:spLocks noGrp="1"/>
          </p:cNvSpPr>
          <p:nvPr>
            <p:ph type="subTitle" idx="1"/>
          </p:nvPr>
        </p:nvSpPr>
        <p:spPr>
          <a:xfrm>
            <a:off x="720000" y="3301325"/>
            <a:ext cx="2336400" cy="714000"/>
          </a:xfrm>
          <a:prstGeom prst="rect">
            <a:avLst/>
          </a:prstGeom>
        </p:spPr>
        <p:txBody>
          <a:bodyPr spcFirstLastPara="1" wrap="square" lIns="91425" tIns="91425" rIns="91425" bIns="91425" anchor="t" anchorCtr="0">
            <a:noAutofit/>
          </a:bodyPr>
          <a:lstStyle/>
          <a:p>
            <a:pPr marL="0" indent="0">
              <a:lnSpc>
                <a:spcPct val="100000"/>
              </a:lnSpc>
            </a:pPr>
            <a:r>
              <a:rPr lang="en" dirty="0"/>
              <a:t>Dummify Destination City(‘object’)</a:t>
            </a:r>
            <a:endParaRPr dirty="0"/>
          </a:p>
        </p:txBody>
      </p:sp>
      <p:sp>
        <p:nvSpPr>
          <p:cNvPr id="666" name="Google Shape;666;p47"/>
          <p:cNvSpPr txBox="1">
            <a:spLocks noGrp="1"/>
          </p:cNvSpPr>
          <p:nvPr>
            <p:ph type="title" idx="2"/>
          </p:nvPr>
        </p:nvSpPr>
        <p:spPr>
          <a:xfrm>
            <a:off x="3403800" y="2867201"/>
            <a:ext cx="2336400" cy="527700"/>
          </a:xfrm>
          <a:prstGeom prst="rect">
            <a:avLst/>
          </a:prstGeom>
        </p:spPr>
        <p:txBody>
          <a:bodyPr spcFirstLastPara="1" wrap="square" lIns="91425" tIns="91425" rIns="91425" bIns="91425" anchor="ctr" anchorCtr="0">
            <a:noAutofit/>
          </a:bodyPr>
          <a:lstStyle/>
          <a:p>
            <a:r>
              <a:rPr lang="en" dirty="0"/>
              <a:t>Selecting Features</a:t>
            </a:r>
            <a:endParaRPr dirty="0"/>
          </a:p>
        </p:txBody>
      </p:sp>
      <p:sp>
        <p:nvSpPr>
          <p:cNvPr id="667" name="Google Shape;667;p47"/>
          <p:cNvSpPr txBox="1">
            <a:spLocks noGrp="1"/>
          </p:cNvSpPr>
          <p:nvPr>
            <p:ph type="subTitle" idx="3"/>
          </p:nvPr>
        </p:nvSpPr>
        <p:spPr>
          <a:xfrm>
            <a:off x="3403800" y="3369942"/>
            <a:ext cx="2336400" cy="714000"/>
          </a:xfrm>
          <a:prstGeom prst="rect">
            <a:avLst/>
          </a:prstGeom>
        </p:spPr>
        <p:txBody>
          <a:bodyPr spcFirstLastPara="1" wrap="square" lIns="91425" tIns="91425" rIns="91425" bIns="91425" anchor="t" anchorCtr="0">
            <a:noAutofit/>
          </a:bodyPr>
          <a:lstStyle/>
          <a:p>
            <a:pPr marL="0" indent="0"/>
            <a:r>
              <a:rPr lang="en-US" dirty="0"/>
              <a:t>Feature Selection based on domain knowledge the information available before departure</a:t>
            </a:r>
            <a:endParaRPr dirty="0"/>
          </a:p>
          <a:p>
            <a:pPr marL="0" indent="0"/>
            <a:endParaRPr dirty="0"/>
          </a:p>
        </p:txBody>
      </p:sp>
      <p:sp>
        <p:nvSpPr>
          <p:cNvPr id="668" name="Google Shape;668;p47"/>
          <p:cNvSpPr txBox="1">
            <a:spLocks noGrp="1"/>
          </p:cNvSpPr>
          <p:nvPr>
            <p:ph type="title" idx="4"/>
          </p:nvPr>
        </p:nvSpPr>
        <p:spPr>
          <a:xfrm>
            <a:off x="6087600" y="2867189"/>
            <a:ext cx="2336400" cy="527700"/>
          </a:xfrm>
          <a:prstGeom prst="rect">
            <a:avLst/>
          </a:prstGeom>
        </p:spPr>
        <p:txBody>
          <a:bodyPr spcFirstLastPara="1" wrap="square" lIns="91425" tIns="91425" rIns="91425" bIns="91425" anchor="ctr" anchorCtr="0">
            <a:noAutofit/>
          </a:bodyPr>
          <a:lstStyle/>
          <a:p>
            <a:r>
              <a:rPr lang="en" dirty="0"/>
              <a:t>Polynomial Feature</a:t>
            </a:r>
            <a:endParaRPr dirty="0"/>
          </a:p>
        </p:txBody>
      </p:sp>
      <p:sp>
        <p:nvSpPr>
          <p:cNvPr id="669" name="Google Shape;669;p47"/>
          <p:cNvSpPr txBox="1">
            <a:spLocks noGrp="1"/>
          </p:cNvSpPr>
          <p:nvPr>
            <p:ph type="subTitle" idx="5"/>
          </p:nvPr>
        </p:nvSpPr>
        <p:spPr>
          <a:xfrm>
            <a:off x="6087600" y="3385170"/>
            <a:ext cx="2336400" cy="714000"/>
          </a:xfrm>
          <a:prstGeom prst="rect">
            <a:avLst/>
          </a:prstGeom>
        </p:spPr>
        <p:txBody>
          <a:bodyPr spcFirstLastPara="1" wrap="square" lIns="91425" tIns="91425" rIns="91425" bIns="91425" anchor="t" anchorCtr="0">
            <a:noAutofit/>
          </a:bodyPr>
          <a:lstStyle/>
          <a:p>
            <a:pPr marL="0" indent="0"/>
            <a:r>
              <a:rPr lang="en-US" dirty="0"/>
              <a:t>Polynomial feature on best 10 feature importance to improve model performance</a:t>
            </a:r>
            <a:endParaRPr dirty="0"/>
          </a:p>
        </p:txBody>
      </p:sp>
      <p:grpSp>
        <p:nvGrpSpPr>
          <p:cNvPr id="670" name="Google Shape;670;p47"/>
          <p:cNvGrpSpPr/>
          <p:nvPr/>
        </p:nvGrpSpPr>
        <p:grpSpPr>
          <a:xfrm>
            <a:off x="1712629" y="2134640"/>
            <a:ext cx="351039" cy="351039"/>
            <a:chOff x="892750" y="4993750"/>
            <a:chExt cx="483125" cy="483125"/>
          </a:xfrm>
        </p:grpSpPr>
        <p:sp>
          <p:nvSpPr>
            <p:cNvPr id="671" name="Google Shape;671;p47"/>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FFFEFC"/>
            </a:solidFill>
            <a:ln>
              <a:noFill/>
            </a:ln>
          </p:spPr>
          <p:txBody>
            <a:bodyPr spcFirstLastPara="1" wrap="square" lIns="91425" tIns="91425" rIns="91425" bIns="91425" anchor="ctr" anchorCtr="0">
              <a:noAutofit/>
            </a:bodyPr>
            <a:lstStyle/>
            <a:p>
              <a:endParaRPr>
                <a:solidFill>
                  <a:srgbClr val="435D74"/>
                </a:solidFill>
              </a:endParaRPr>
            </a:p>
          </p:txBody>
        </p:sp>
        <p:sp>
          <p:nvSpPr>
            <p:cNvPr id="672" name="Google Shape;672;p47"/>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FFFEFC"/>
            </a:solidFill>
            <a:ln>
              <a:noFill/>
            </a:ln>
          </p:spPr>
          <p:txBody>
            <a:bodyPr spcFirstLastPara="1" wrap="square" lIns="91425" tIns="91425" rIns="91425" bIns="91425" anchor="ctr" anchorCtr="0">
              <a:noAutofit/>
            </a:bodyPr>
            <a:lstStyle/>
            <a:p>
              <a:endParaRPr>
                <a:solidFill>
                  <a:srgbClr val="435D74"/>
                </a:solidFill>
              </a:endParaRPr>
            </a:p>
          </p:txBody>
        </p:sp>
        <p:sp>
          <p:nvSpPr>
            <p:cNvPr id="673" name="Google Shape;673;p47"/>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FFFEFC"/>
            </a:solidFill>
            <a:ln>
              <a:noFill/>
            </a:ln>
          </p:spPr>
          <p:txBody>
            <a:bodyPr spcFirstLastPara="1" wrap="square" lIns="91425" tIns="91425" rIns="91425" bIns="91425" anchor="ctr" anchorCtr="0">
              <a:noAutofit/>
            </a:bodyPr>
            <a:lstStyle/>
            <a:p>
              <a:endParaRPr>
                <a:solidFill>
                  <a:srgbClr val="435D74"/>
                </a:solidFill>
              </a:endParaRPr>
            </a:p>
          </p:txBody>
        </p:sp>
      </p:grpSp>
      <p:sp>
        <p:nvSpPr>
          <p:cNvPr id="674" name="Google Shape;674;p47"/>
          <p:cNvSpPr/>
          <p:nvPr/>
        </p:nvSpPr>
        <p:spPr>
          <a:xfrm>
            <a:off x="7073902" y="2122329"/>
            <a:ext cx="363831" cy="365037"/>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FFFEFC"/>
          </a:solidFill>
          <a:ln>
            <a:noFill/>
          </a:ln>
        </p:spPr>
        <p:txBody>
          <a:bodyPr spcFirstLastPara="1" wrap="square" lIns="91425" tIns="91425" rIns="91425" bIns="91425" anchor="ctr" anchorCtr="0">
            <a:noAutofit/>
          </a:bodyPr>
          <a:lstStyle/>
          <a:p>
            <a:endParaRPr/>
          </a:p>
        </p:txBody>
      </p:sp>
      <p:sp>
        <p:nvSpPr>
          <p:cNvPr id="675" name="Google Shape;675;p47"/>
          <p:cNvSpPr/>
          <p:nvPr/>
        </p:nvSpPr>
        <p:spPr>
          <a:xfrm>
            <a:off x="4269039" y="1992305"/>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76" name="Google Shape;676;p47"/>
          <p:cNvSpPr/>
          <p:nvPr/>
        </p:nvSpPr>
        <p:spPr>
          <a:xfrm>
            <a:off x="4403875" y="2129331"/>
            <a:ext cx="366336" cy="351049"/>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FFFEFC"/>
          </a:solidFill>
          <a:ln>
            <a:noFill/>
          </a:ln>
        </p:spPr>
        <p:txBody>
          <a:bodyPr spcFirstLastPara="1" wrap="square" lIns="91425" tIns="91425" rIns="91425" bIns="91425" anchor="ctr" anchorCtr="0">
            <a:noAutofit/>
          </a:bodyPr>
          <a:lstStyle/>
          <a:p>
            <a:endParaRPr>
              <a:solidFill>
                <a:srgbClr val="435D74"/>
              </a:solidFill>
            </a:endParaRPr>
          </a:p>
        </p:txBody>
      </p:sp>
      <p:sp>
        <p:nvSpPr>
          <p:cNvPr id="677" name="Google Shape;677;p47"/>
          <p:cNvSpPr/>
          <p:nvPr/>
        </p:nvSpPr>
        <p:spPr>
          <a:xfrm>
            <a:off x="6937788" y="1992305"/>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715100" y="2087125"/>
            <a:ext cx="4061726" cy="1424171"/>
          </a:xfrm>
          <a:prstGeom prst="rect">
            <a:avLst/>
          </a:prstGeom>
        </p:spPr>
        <p:txBody>
          <a:bodyPr spcFirstLastPara="1" wrap="square" lIns="91425" tIns="91425" rIns="91425" bIns="91425" anchor="t" anchorCtr="0">
            <a:noAutofit/>
          </a:bodyPr>
          <a:lstStyle/>
          <a:p>
            <a:r>
              <a:rPr lang="en" dirty="0"/>
              <a:t>Model Performance</a:t>
            </a:r>
            <a:endParaRPr dirty="0"/>
          </a:p>
        </p:txBody>
      </p:sp>
      <p:pic>
        <p:nvPicPr>
          <p:cNvPr id="557" name="Google Shape;557;p39"/>
          <p:cNvPicPr preferRelativeResize="0"/>
          <p:nvPr/>
        </p:nvPicPr>
        <p:blipFill rotWithShape="1">
          <a:blip r:embed="rId3">
            <a:alphaModFix/>
          </a:blip>
          <a:srcRect l="23239" t="4839" r="18515" b="998"/>
          <a:stretch/>
        </p:blipFill>
        <p:spPr>
          <a:xfrm flipH="1">
            <a:off x="5166289" y="1"/>
            <a:ext cx="3977700" cy="5143500"/>
          </a:xfrm>
          <a:prstGeom prst="round1Rect">
            <a:avLst>
              <a:gd name="adj" fmla="val 35177"/>
            </a:avLst>
          </a:prstGeom>
          <a:noFill/>
          <a:ln>
            <a:noFill/>
          </a:ln>
        </p:spPr>
      </p:pic>
      <p:grpSp>
        <p:nvGrpSpPr>
          <p:cNvPr id="558" name="Google Shape;558;p39"/>
          <p:cNvGrpSpPr/>
          <p:nvPr/>
        </p:nvGrpSpPr>
        <p:grpSpPr>
          <a:xfrm rot="10800000">
            <a:off x="4572001" y="4295650"/>
            <a:ext cx="1675551" cy="847851"/>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sp>
        <p:nvSpPr>
          <p:cNvPr id="561" name="Google Shape;561;p39"/>
          <p:cNvSpPr/>
          <p:nvPr/>
        </p:nvSpPr>
        <p:spPr>
          <a:xfrm rot="10800000">
            <a:off x="6014588" y="4522976"/>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2" name="Google Shape;562;p39"/>
          <p:cNvSpPr/>
          <p:nvPr/>
        </p:nvSpPr>
        <p:spPr>
          <a:xfrm rot="10800000">
            <a:off x="6014588" y="4375776"/>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3" name="Google Shape;563;p39"/>
          <p:cNvSpPr/>
          <p:nvPr/>
        </p:nvSpPr>
        <p:spPr>
          <a:xfrm rot="10800000">
            <a:off x="5870614" y="4522976"/>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4" name="Google Shape;564;p39"/>
          <p:cNvSpPr/>
          <p:nvPr/>
        </p:nvSpPr>
        <p:spPr>
          <a:xfrm rot="10800000">
            <a:off x="5870614" y="4375776"/>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5" name="Google Shape;565;p39"/>
          <p:cNvSpPr/>
          <p:nvPr/>
        </p:nvSpPr>
        <p:spPr>
          <a:xfrm flipH="1">
            <a:off x="4183126" y="776301"/>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6" name="Google Shape;566;p39"/>
          <p:cNvSpPr/>
          <p:nvPr/>
        </p:nvSpPr>
        <p:spPr>
          <a:xfrm>
            <a:off x="4665996" y="1523801"/>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endParaRPr/>
          </a:p>
        </p:txBody>
      </p:sp>
      <p:grpSp>
        <p:nvGrpSpPr>
          <p:cNvPr id="567" name="Google Shape;567;p39"/>
          <p:cNvGrpSpPr/>
          <p:nvPr/>
        </p:nvGrpSpPr>
        <p:grpSpPr>
          <a:xfrm flipH="1">
            <a:off x="3904826" y="535001"/>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sp>
        <p:nvSpPr>
          <p:cNvPr id="572" name="Google Shape;572;p39"/>
          <p:cNvSpPr txBox="1">
            <a:spLocks noGrp="1"/>
          </p:cNvSpPr>
          <p:nvPr>
            <p:ph type="title" idx="2"/>
          </p:nvPr>
        </p:nvSpPr>
        <p:spPr>
          <a:xfrm>
            <a:off x="715100" y="535001"/>
            <a:ext cx="6576000" cy="1511100"/>
          </a:xfrm>
          <a:prstGeom prst="rect">
            <a:avLst/>
          </a:prstGeom>
        </p:spPr>
        <p:txBody>
          <a:bodyPr spcFirstLastPara="1" wrap="square" lIns="91425" tIns="91425" rIns="91425" bIns="91425" anchor="t" anchorCtr="0">
            <a:noAutofit/>
          </a:bodyPr>
          <a:lstStyle/>
          <a:p>
            <a:r>
              <a:rPr lang="en" dirty="0"/>
              <a:t>05.</a:t>
            </a:r>
            <a:endParaRPr dirty="0"/>
          </a:p>
        </p:txBody>
      </p:sp>
    </p:spTree>
    <p:extLst>
      <p:ext uri="{BB962C8B-B14F-4D97-AF65-F5344CB8AC3E}">
        <p14:creationId xmlns:p14="http://schemas.microsoft.com/office/powerpoint/2010/main" val="1176734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742" name="Google Shape;742;p48"/>
          <p:cNvSpPr txBox="1">
            <a:spLocks noGrp="1"/>
          </p:cNvSpPr>
          <p:nvPr>
            <p:ph type="title"/>
          </p:nvPr>
        </p:nvSpPr>
        <p:spPr>
          <a:xfrm>
            <a:off x="720000" y="535001"/>
            <a:ext cx="7704000" cy="572700"/>
          </a:xfrm>
          <a:prstGeom prst="rect">
            <a:avLst/>
          </a:prstGeom>
        </p:spPr>
        <p:txBody>
          <a:bodyPr spcFirstLastPara="1" wrap="square" lIns="91425" tIns="91425" rIns="91425" bIns="91425" anchor="ctr" anchorCtr="0">
            <a:noAutofit/>
          </a:bodyPr>
          <a:lstStyle/>
          <a:p>
            <a:r>
              <a:rPr lang="en" dirty="0"/>
              <a:t>Model Performance</a:t>
            </a:r>
            <a:endParaRPr dirty="0"/>
          </a:p>
        </p:txBody>
      </p:sp>
      <p:graphicFrame>
        <p:nvGraphicFramePr>
          <p:cNvPr id="2" name="Table 2">
            <a:extLst>
              <a:ext uri="{FF2B5EF4-FFF2-40B4-BE49-F238E27FC236}">
                <a16:creationId xmlns:a16="http://schemas.microsoft.com/office/drawing/2014/main" id="{825973C5-BB01-4B0C-95A0-4EBCE595ED0E}"/>
              </a:ext>
            </a:extLst>
          </p:cNvPr>
          <p:cNvGraphicFramePr>
            <a:graphicFrameLocks noGrp="1"/>
          </p:cNvGraphicFramePr>
          <p:nvPr>
            <p:extLst>
              <p:ext uri="{D42A27DB-BD31-4B8C-83A1-F6EECF244321}">
                <p14:modId xmlns:p14="http://schemas.microsoft.com/office/powerpoint/2010/main" val="3409030604"/>
              </p:ext>
            </p:extLst>
          </p:nvPr>
        </p:nvGraphicFramePr>
        <p:xfrm>
          <a:off x="1577340" y="2498090"/>
          <a:ext cx="6096000" cy="1259840"/>
        </p:xfrm>
        <a:graphic>
          <a:graphicData uri="http://schemas.openxmlformats.org/drawingml/2006/table">
            <a:tbl>
              <a:tblPr firstRow="1" bandRow="1">
                <a:tableStyleId>{073A0DAA-6AF3-43AB-8588-CEC1D06C72B9}</a:tableStyleId>
              </a:tblPr>
              <a:tblGrid>
                <a:gridCol w="1016000">
                  <a:extLst>
                    <a:ext uri="{9D8B030D-6E8A-4147-A177-3AD203B41FA5}">
                      <a16:colId xmlns:a16="http://schemas.microsoft.com/office/drawing/2014/main" val="4138186122"/>
                    </a:ext>
                  </a:extLst>
                </a:gridCol>
                <a:gridCol w="1016000">
                  <a:extLst>
                    <a:ext uri="{9D8B030D-6E8A-4147-A177-3AD203B41FA5}">
                      <a16:colId xmlns:a16="http://schemas.microsoft.com/office/drawing/2014/main" val="1783325472"/>
                    </a:ext>
                  </a:extLst>
                </a:gridCol>
                <a:gridCol w="1016000">
                  <a:extLst>
                    <a:ext uri="{9D8B030D-6E8A-4147-A177-3AD203B41FA5}">
                      <a16:colId xmlns:a16="http://schemas.microsoft.com/office/drawing/2014/main" val="3276956205"/>
                    </a:ext>
                  </a:extLst>
                </a:gridCol>
                <a:gridCol w="1016000">
                  <a:extLst>
                    <a:ext uri="{9D8B030D-6E8A-4147-A177-3AD203B41FA5}">
                      <a16:colId xmlns:a16="http://schemas.microsoft.com/office/drawing/2014/main" val="1773797902"/>
                    </a:ext>
                  </a:extLst>
                </a:gridCol>
                <a:gridCol w="1016000">
                  <a:extLst>
                    <a:ext uri="{9D8B030D-6E8A-4147-A177-3AD203B41FA5}">
                      <a16:colId xmlns:a16="http://schemas.microsoft.com/office/drawing/2014/main" val="1688514566"/>
                    </a:ext>
                  </a:extLst>
                </a:gridCol>
                <a:gridCol w="1016000">
                  <a:extLst>
                    <a:ext uri="{9D8B030D-6E8A-4147-A177-3AD203B41FA5}">
                      <a16:colId xmlns:a16="http://schemas.microsoft.com/office/drawing/2014/main" val="738447892"/>
                    </a:ext>
                  </a:extLst>
                </a:gridCol>
              </a:tblGrid>
              <a:tr h="370840">
                <a:tc>
                  <a:txBody>
                    <a:bodyPr/>
                    <a:lstStyle/>
                    <a:p>
                      <a:pPr algn="ctr"/>
                      <a:r>
                        <a:rPr lang="en-US" dirty="0"/>
                        <a:t>Model</a:t>
                      </a:r>
                    </a:p>
                  </a:txBody>
                  <a:tcPr/>
                </a:tc>
                <a:tc>
                  <a:txBody>
                    <a:bodyPr/>
                    <a:lstStyle/>
                    <a:p>
                      <a:pPr algn="ctr"/>
                      <a:r>
                        <a:rPr lang="en-US" dirty="0"/>
                        <a:t>Train Score</a:t>
                      </a:r>
                    </a:p>
                  </a:txBody>
                  <a:tcPr/>
                </a:tc>
                <a:tc>
                  <a:txBody>
                    <a:bodyPr/>
                    <a:lstStyle/>
                    <a:p>
                      <a:pPr algn="ctr"/>
                      <a:r>
                        <a:rPr lang="en-US" dirty="0"/>
                        <a:t>Test Score</a:t>
                      </a:r>
                    </a:p>
                  </a:txBody>
                  <a:tcPr/>
                </a:tc>
                <a:tc>
                  <a:txBody>
                    <a:bodyPr/>
                    <a:lstStyle/>
                    <a:p>
                      <a:pPr algn="ctr"/>
                      <a:r>
                        <a:rPr lang="en-US" dirty="0"/>
                        <a:t>Recall</a:t>
                      </a:r>
                    </a:p>
                  </a:txBody>
                  <a:tcPr/>
                </a:tc>
                <a:tc>
                  <a:txBody>
                    <a:bodyPr/>
                    <a:lstStyle/>
                    <a:p>
                      <a:pPr algn="ctr"/>
                      <a:r>
                        <a:rPr lang="en-US" dirty="0"/>
                        <a:t>ROC-AUC</a:t>
                      </a:r>
                    </a:p>
                  </a:txBody>
                  <a:tcPr/>
                </a:tc>
                <a:tc>
                  <a:txBody>
                    <a:bodyPr/>
                    <a:lstStyle/>
                    <a:p>
                      <a:pPr algn="ctr"/>
                      <a:r>
                        <a:rPr lang="en-US" dirty="0"/>
                        <a:t>Best Params</a:t>
                      </a:r>
                    </a:p>
                  </a:txBody>
                  <a:tcPr/>
                </a:tc>
                <a:extLst>
                  <a:ext uri="{0D108BD9-81ED-4DB2-BD59-A6C34878D82A}">
                    <a16:rowId xmlns:a16="http://schemas.microsoft.com/office/drawing/2014/main" val="100173609"/>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047519709"/>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58785511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742" name="Google Shape;742;p48"/>
          <p:cNvSpPr txBox="1">
            <a:spLocks noGrp="1"/>
          </p:cNvSpPr>
          <p:nvPr>
            <p:ph type="title"/>
          </p:nvPr>
        </p:nvSpPr>
        <p:spPr>
          <a:xfrm>
            <a:off x="720000" y="535001"/>
            <a:ext cx="7704000" cy="572700"/>
          </a:xfrm>
          <a:prstGeom prst="rect">
            <a:avLst/>
          </a:prstGeom>
        </p:spPr>
        <p:txBody>
          <a:bodyPr spcFirstLastPara="1" wrap="square" lIns="91425" tIns="91425" rIns="91425" bIns="91425" anchor="ctr" anchorCtr="0">
            <a:noAutofit/>
          </a:bodyPr>
          <a:lstStyle/>
          <a:p>
            <a:r>
              <a:rPr lang="en" dirty="0"/>
              <a:t>Best Features</a:t>
            </a:r>
            <a:endParaRPr dirty="0"/>
          </a:p>
        </p:txBody>
      </p:sp>
    </p:spTree>
    <p:extLst>
      <p:ext uri="{BB962C8B-B14F-4D97-AF65-F5344CB8AC3E}">
        <p14:creationId xmlns:p14="http://schemas.microsoft.com/office/powerpoint/2010/main" val="345374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40" name="Google Shape;540;p38"/>
          <p:cNvSpPr txBox="1">
            <a:spLocks noGrp="1"/>
          </p:cNvSpPr>
          <p:nvPr>
            <p:ph type="title" idx="3"/>
          </p:nvPr>
        </p:nvSpPr>
        <p:spPr>
          <a:xfrm>
            <a:off x="463499" y="1517214"/>
            <a:ext cx="847851" cy="787397"/>
          </a:xfrm>
          <a:prstGeom prst="rect">
            <a:avLst/>
          </a:prstGeom>
        </p:spPr>
        <p:txBody>
          <a:bodyPr spcFirstLastPara="1" wrap="square" lIns="91425" tIns="91425" rIns="91425" bIns="91425" anchor="ctr" anchorCtr="0">
            <a:noAutofit/>
          </a:bodyPr>
          <a:lstStyle/>
          <a:p>
            <a:r>
              <a:rPr lang="en" sz="3200" dirty="0"/>
              <a:t>01.</a:t>
            </a:r>
            <a:endParaRPr sz="3200" dirty="0"/>
          </a:p>
        </p:txBody>
      </p:sp>
      <p:sp>
        <p:nvSpPr>
          <p:cNvPr id="542" name="Google Shape;542;p38"/>
          <p:cNvSpPr txBox="1">
            <a:spLocks noGrp="1"/>
          </p:cNvSpPr>
          <p:nvPr>
            <p:ph type="title"/>
          </p:nvPr>
        </p:nvSpPr>
        <p:spPr>
          <a:xfrm>
            <a:off x="720000" y="535001"/>
            <a:ext cx="7704000" cy="572700"/>
          </a:xfrm>
          <a:prstGeom prst="rect">
            <a:avLst/>
          </a:prstGeom>
        </p:spPr>
        <p:txBody>
          <a:bodyPr spcFirstLastPara="1" wrap="square" lIns="91425" tIns="91425" rIns="91425" bIns="91425" anchor="ctr" anchorCtr="0">
            <a:noAutofit/>
          </a:bodyPr>
          <a:lstStyle/>
          <a:p>
            <a:r>
              <a:rPr lang="en"/>
              <a:t>TABLE OF CONTENTS</a:t>
            </a:r>
            <a:endParaRPr/>
          </a:p>
        </p:txBody>
      </p:sp>
      <p:sp>
        <p:nvSpPr>
          <p:cNvPr id="543" name="Google Shape;543;p38"/>
          <p:cNvSpPr txBox="1">
            <a:spLocks noGrp="1"/>
          </p:cNvSpPr>
          <p:nvPr>
            <p:ph type="subTitle" idx="1"/>
          </p:nvPr>
        </p:nvSpPr>
        <p:spPr>
          <a:xfrm>
            <a:off x="1285423" y="1746539"/>
            <a:ext cx="2574300" cy="369600"/>
          </a:xfrm>
          <a:prstGeom prst="rect">
            <a:avLst/>
          </a:prstGeom>
        </p:spPr>
        <p:txBody>
          <a:bodyPr spcFirstLastPara="1" wrap="square" lIns="91425" tIns="91425" rIns="91425" bIns="91425" anchor="ctr" anchorCtr="0">
            <a:noAutofit/>
          </a:bodyPr>
          <a:lstStyle/>
          <a:p>
            <a:pPr marL="0" indent="0" algn="l"/>
            <a:r>
              <a:rPr lang="en" dirty="0"/>
              <a:t>Problem Statement</a:t>
            </a:r>
            <a:endParaRPr dirty="0"/>
          </a:p>
        </p:txBody>
      </p:sp>
      <p:sp>
        <p:nvSpPr>
          <p:cNvPr id="545" name="Google Shape;545;p38"/>
          <p:cNvSpPr txBox="1">
            <a:spLocks noGrp="1"/>
          </p:cNvSpPr>
          <p:nvPr>
            <p:ph type="subTitle" idx="7"/>
          </p:nvPr>
        </p:nvSpPr>
        <p:spPr>
          <a:xfrm>
            <a:off x="1446583" y="3787468"/>
            <a:ext cx="2250399" cy="366900"/>
          </a:xfrm>
          <a:prstGeom prst="rect">
            <a:avLst/>
          </a:prstGeom>
        </p:spPr>
        <p:txBody>
          <a:bodyPr spcFirstLastPara="1" wrap="square" lIns="91425" tIns="91425" rIns="91425" bIns="91425" anchor="ctr" anchorCtr="0">
            <a:noAutofit/>
          </a:bodyPr>
          <a:lstStyle/>
          <a:p>
            <a:pPr marL="0" indent="0" algn="l"/>
            <a:r>
              <a:rPr lang="en" dirty="0"/>
              <a:t>Data Exploratory</a:t>
            </a:r>
            <a:endParaRPr dirty="0"/>
          </a:p>
        </p:txBody>
      </p:sp>
      <p:sp>
        <p:nvSpPr>
          <p:cNvPr id="547" name="Google Shape;547;p38"/>
          <p:cNvSpPr txBox="1">
            <a:spLocks noGrp="1"/>
          </p:cNvSpPr>
          <p:nvPr>
            <p:ph type="subTitle" idx="9"/>
          </p:nvPr>
        </p:nvSpPr>
        <p:spPr>
          <a:xfrm>
            <a:off x="1446583" y="2718185"/>
            <a:ext cx="2574300" cy="366900"/>
          </a:xfrm>
          <a:prstGeom prst="rect">
            <a:avLst/>
          </a:prstGeom>
        </p:spPr>
        <p:txBody>
          <a:bodyPr spcFirstLastPara="1" wrap="square" lIns="91425" tIns="91425" rIns="91425" bIns="91425" anchor="ctr" anchorCtr="0">
            <a:noAutofit/>
          </a:bodyPr>
          <a:lstStyle/>
          <a:p>
            <a:pPr marL="0" indent="0"/>
            <a:r>
              <a:rPr lang="en" dirty="0"/>
              <a:t>Data Cleaning</a:t>
            </a:r>
            <a:endParaRPr dirty="0"/>
          </a:p>
        </p:txBody>
      </p:sp>
      <p:sp>
        <p:nvSpPr>
          <p:cNvPr id="549" name="Google Shape;549;p38"/>
          <p:cNvSpPr txBox="1">
            <a:spLocks noGrp="1"/>
          </p:cNvSpPr>
          <p:nvPr>
            <p:ph type="subTitle" idx="14"/>
          </p:nvPr>
        </p:nvSpPr>
        <p:spPr>
          <a:xfrm>
            <a:off x="5849700" y="1719855"/>
            <a:ext cx="2574300" cy="369600"/>
          </a:xfrm>
          <a:prstGeom prst="rect">
            <a:avLst/>
          </a:prstGeom>
        </p:spPr>
        <p:txBody>
          <a:bodyPr spcFirstLastPara="1" wrap="square" lIns="91425" tIns="91425" rIns="91425" bIns="91425" anchor="ctr" anchorCtr="0">
            <a:noAutofit/>
          </a:bodyPr>
          <a:lstStyle/>
          <a:p>
            <a:pPr marL="0" indent="0"/>
            <a:r>
              <a:rPr lang="en" dirty="0"/>
              <a:t>Feature Engineering</a:t>
            </a:r>
            <a:endParaRPr dirty="0"/>
          </a:p>
        </p:txBody>
      </p:sp>
      <p:sp>
        <p:nvSpPr>
          <p:cNvPr id="17" name="Google Shape;545;p38">
            <a:extLst>
              <a:ext uri="{FF2B5EF4-FFF2-40B4-BE49-F238E27FC236}">
                <a16:creationId xmlns:a16="http://schemas.microsoft.com/office/drawing/2014/main" id="{73A20E77-3885-4B45-82AC-51707314B16C}"/>
              </a:ext>
            </a:extLst>
          </p:cNvPr>
          <p:cNvSpPr txBox="1">
            <a:spLocks/>
          </p:cNvSpPr>
          <p:nvPr/>
        </p:nvSpPr>
        <p:spPr>
          <a:xfrm>
            <a:off x="5820706" y="2785756"/>
            <a:ext cx="984132" cy="3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lgn="l"/>
            <a:r>
              <a:rPr lang="en-US" dirty="0"/>
              <a:t>Model</a:t>
            </a:r>
          </a:p>
        </p:txBody>
      </p:sp>
      <p:sp>
        <p:nvSpPr>
          <p:cNvPr id="29" name="Google Shape;545;p38">
            <a:extLst>
              <a:ext uri="{FF2B5EF4-FFF2-40B4-BE49-F238E27FC236}">
                <a16:creationId xmlns:a16="http://schemas.microsoft.com/office/drawing/2014/main" id="{EEF59ABD-C9D8-42F9-B5CD-631D5D362E19}"/>
              </a:ext>
            </a:extLst>
          </p:cNvPr>
          <p:cNvSpPr txBox="1">
            <a:spLocks/>
          </p:cNvSpPr>
          <p:nvPr/>
        </p:nvSpPr>
        <p:spPr>
          <a:xfrm>
            <a:off x="5849700" y="3748522"/>
            <a:ext cx="2574300" cy="5091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2000"/>
              <a:buFont typeface="Righteous"/>
              <a:buNone/>
              <a:defRPr sz="2000" b="0" i="0" u="none" strike="noStrike" cap="none">
                <a:solidFill>
                  <a:schemeClr val="accent3"/>
                </a:solidFill>
                <a:latin typeface="Righteous"/>
                <a:ea typeface="Righteous"/>
                <a:cs typeface="Righteous"/>
                <a:sym typeface="Righteous"/>
              </a:defRPr>
            </a:lvl1pPr>
            <a:lvl2pPr marL="914400" marR="0" lvl="1"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3"/>
                </a:solidFill>
                <a:latin typeface="Bebas Neue"/>
                <a:ea typeface="Bebas Neue"/>
                <a:cs typeface="Bebas Neue"/>
                <a:sym typeface="Bebas Neue"/>
              </a:defRPr>
            </a:lvl2pPr>
            <a:lvl3pPr marL="1371600" marR="0" lvl="2"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3pPr>
            <a:lvl4pPr marL="1828800" marR="0" lvl="3"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4pPr>
            <a:lvl5pPr marL="2286000" marR="0" lvl="4"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5pPr>
            <a:lvl6pPr marL="2743200" marR="0" lvl="5"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6pPr>
            <a:lvl7pPr marL="3200400" marR="0" lvl="6"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7pPr>
            <a:lvl8pPr marL="3657600" marR="0" lvl="7"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8pPr>
            <a:lvl9pPr marL="4114800" marR="0" lvl="8" indent="-317500" algn="r" rtl="0">
              <a:lnSpc>
                <a:spcPct val="100000"/>
              </a:lnSpc>
              <a:spcBef>
                <a:spcPts val="0"/>
              </a:spcBef>
              <a:spcAft>
                <a:spcPts val="0"/>
              </a:spcAft>
              <a:buClr>
                <a:schemeClr val="accent1"/>
              </a:buClr>
              <a:buSzPts val="2500"/>
              <a:buFont typeface="Bebas Neue"/>
              <a:buNone/>
              <a:defRPr sz="2500" b="0" i="0" u="none" strike="noStrike" cap="none">
                <a:solidFill>
                  <a:schemeClr val="accent2"/>
                </a:solidFill>
                <a:latin typeface="Bebas Neue"/>
                <a:ea typeface="Bebas Neue"/>
                <a:cs typeface="Bebas Neue"/>
                <a:sym typeface="Bebas Neue"/>
              </a:defRPr>
            </a:lvl9pPr>
          </a:lstStyle>
          <a:p>
            <a:pPr marL="0" indent="0" algn="l"/>
            <a:r>
              <a:rPr lang="en-US" dirty="0"/>
              <a:t>Answering the Problem Statement </a:t>
            </a:r>
          </a:p>
        </p:txBody>
      </p:sp>
      <p:sp>
        <p:nvSpPr>
          <p:cNvPr id="32" name="Google Shape;540;p38">
            <a:extLst>
              <a:ext uri="{FF2B5EF4-FFF2-40B4-BE49-F238E27FC236}">
                <a16:creationId xmlns:a16="http://schemas.microsoft.com/office/drawing/2014/main" id="{B34E0D85-A751-47BE-82D2-9FA8DC3DF8F7}"/>
              </a:ext>
            </a:extLst>
          </p:cNvPr>
          <p:cNvSpPr txBox="1">
            <a:spLocks/>
          </p:cNvSpPr>
          <p:nvPr/>
        </p:nvSpPr>
        <p:spPr>
          <a:xfrm>
            <a:off x="463497" y="2549752"/>
            <a:ext cx="847851" cy="787397"/>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sz="3200" dirty="0"/>
              <a:t>02.</a:t>
            </a:r>
          </a:p>
        </p:txBody>
      </p:sp>
      <p:sp>
        <p:nvSpPr>
          <p:cNvPr id="35" name="Google Shape;540;p38">
            <a:extLst>
              <a:ext uri="{FF2B5EF4-FFF2-40B4-BE49-F238E27FC236}">
                <a16:creationId xmlns:a16="http://schemas.microsoft.com/office/drawing/2014/main" id="{B008883C-F864-4E32-9E21-E0A641CB82FD}"/>
              </a:ext>
            </a:extLst>
          </p:cNvPr>
          <p:cNvSpPr txBox="1">
            <a:spLocks/>
          </p:cNvSpPr>
          <p:nvPr/>
        </p:nvSpPr>
        <p:spPr>
          <a:xfrm>
            <a:off x="463497" y="3582289"/>
            <a:ext cx="847851" cy="787397"/>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sz="3200" dirty="0"/>
              <a:t>03.</a:t>
            </a:r>
          </a:p>
        </p:txBody>
      </p:sp>
      <p:sp>
        <p:nvSpPr>
          <p:cNvPr id="39" name="Google Shape;540;p38">
            <a:extLst>
              <a:ext uri="{FF2B5EF4-FFF2-40B4-BE49-F238E27FC236}">
                <a16:creationId xmlns:a16="http://schemas.microsoft.com/office/drawing/2014/main" id="{A742CBE6-DAB0-4C94-BCDD-C1B907A4A20B}"/>
              </a:ext>
            </a:extLst>
          </p:cNvPr>
          <p:cNvSpPr txBox="1">
            <a:spLocks/>
          </p:cNvSpPr>
          <p:nvPr/>
        </p:nvSpPr>
        <p:spPr>
          <a:xfrm>
            <a:off x="4681649" y="1599405"/>
            <a:ext cx="847851" cy="787397"/>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sz="3200" dirty="0"/>
              <a:t>04.</a:t>
            </a:r>
          </a:p>
        </p:txBody>
      </p:sp>
      <p:sp>
        <p:nvSpPr>
          <p:cNvPr id="40" name="Google Shape;540;p38">
            <a:extLst>
              <a:ext uri="{FF2B5EF4-FFF2-40B4-BE49-F238E27FC236}">
                <a16:creationId xmlns:a16="http://schemas.microsoft.com/office/drawing/2014/main" id="{9B8AD00B-5B69-495A-84C8-84F1ABC26B25}"/>
              </a:ext>
            </a:extLst>
          </p:cNvPr>
          <p:cNvSpPr txBox="1">
            <a:spLocks/>
          </p:cNvSpPr>
          <p:nvPr/>
        </p:nvSpPr>
        <p:spPr>
          <a:xfrm>
            <a:off x="4699193" y="2576858"/>
            <a:ext cx="847851" cy="787397"/>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sz="3200" dirty="0"/>
              <a:t>05.</a:t>
            </a:r>
          </a:p>
        </p:txBody>
      </p:sp>
      <p:sp>
        <p:nvSpPr>
          <p:cNvPr id="41" name="Google Shape;540;p38">
            <a:extLst>
              <a:ext uri="{FF2B5EF4-FFF2-40B4-BE49-F238E27FC236}">
                <a16:creationId xmlns:a16="http://schemas.microsoft.com/office/drawing/2014/main" id="{376B2DBA-0939-49B5-B551-761221B8EE71}"/>
              </a:ext>
            </a:extLst>
          </p:cNvPr>
          <p:cNvSpPr txBox="1">
            <a:spLocks/>
          </p:cNvSpPr>
          <p:nvPr/>
        </p:nvSpPr>
        <p:spPr>
          <a:xfrm>
            <a:off x="4699587" y="3582289"/>
            <a:ext cx="847851" cy="787397"/>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500"/>
              <a:buFont typeface="Righteous"/>
              <a:buNone/>
              <a:defRPr sz="35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200"/>
              <a:buFont typeface="Bebas Neue"/>
              <a:buNone/>
              <a:defRPr sz="6200" b="0" i="0" u="none" strike="noStrike" cap="none">
                <a:solidFill>
                  <a:schemeClr val="dk1"/>
                </a:solidFill>
                <a:latin typeface="Bebas Neue"/>
                <a:ea typeface="Bebas Neue"/>
                <a:cs typeface="Bebas Neue"/>
                <a:sym typeface="Bebas Neue"/>
              </a:defRPr>
            </a:lvl9pPr>
          </a:lstStyle>
          <a:p>
            <a:r>
              <a:rPr lang="en" sz="3200" dirty="0"/>
              <a:t>06.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49"/>
          <p:cNvSpPr txBox="1">
            <a:spLocks noGrp="1"/>
          </p:cNvSpPr>
          <p:nvPr>
            <p:ph type="title" idx="15"/>
          </p:nvPr>
        </p:nvSpPr>
        <p:spPr>
          <a:xfrm>
            <a:off x="720000" y="535001"/>
            <a:ext cx="7704000" cy="572700"/>
          </a:xfrm>
          <a:prstGeom prst="rect">
            <a:avLst/>
          </a:prstGeom>
        </p:spPr>
        <p:txBody>
          <a:bodyPr spcFirstLastPara="1" wrap="square" lIns="91425" tIns="91425" rIns="91425" bIns="91425" anchor="ctr" anchorCtr="0">
            <a:noAutofit/>
          </a:bodyPr>
          <a:lstStyle/>
          <a:p>
            <a:r>
              <a:rPr lang="en"/>
              <a:t>OUR SERVICES</a:t>
            </a:r>
            <a:endParaRPr/>
          </a:p>
        </p:txBody>
      </p:sp>
      <p:sp>
        <p:nvSpPr>
          <p:cNvPr id="748" name="Google Shape;748;p49"/>
          <p:cNvSpPr txBox="1">
            <a:spLocks noGrp="1"/>
          </p:cNvSpPr>
          <p:nvPr>
            <p:ph type="title"/>
          </p:nvPr>
        </p:nvSpPr>
        <p:spPr>
          <a:xfrm>
            <a:off x="720000" y="1996625"/>
            <a:ext cx="2561400" cy="220800"/>
          </a:xfrm>
          <a:prstGeom prst="rect">
            <a:avLst/>
          </a:prstGeom>
        </p:spPr>
        <p:txBody>
          <a:bodyPr spcFirstLastPara="1" wrap="square" lIns="91425" tIns="91425" rIns="91425" bIns="91425" anchor="ctr" anchorCtr="0">
            <a:noAutofit/>
          </a:bodyPr>
          <a:lstStyle/>
          <a:p>
            <a:r>
              <a:rPr lang="en"/>
              <a:t>Mercury</a:t>
            </a:r>
            <a:endParaRPr/>
          </a:p>
        </p:txBody>
      </p:sp>
      <p:sp>
        <p:nvSpPr>
          <p:cNvPr id="749" name="Google Shape;749;p49"/>
          <p:cNvSpPr txBox="1">
            <a:spLocks noGrp="1"/>
          </p:cNvSpPr>
          <p:nvPr>
            <p:ph type="subTitle" idx="1"/>
          </p:nvPr>
        </p:nvSpPr>
        <p:spPr>
          <a:xfrm>
            <a:off x="719801" y="2293501"/>
            <a:ext cx="2581500" cy="484800"/>
          </a:xfrm>
          <a:prstGeom prst="rect">
            <a:avLst/>
          </a:prstGeom>
        </p:spPr>
        <p:txBody>
          <a:bodyPr spcFirstLastPara="1" wrap="square" lIns="91425" tIns="91425" rIns="91425" bIns="91425" anchor="ctr" anchorCtr="0">
            <a:noAutofit/>
          </a:bodyPr>
          <a:lstStyle/>
          <a:p>
            <a:pPr marL="0" indent="0"/>
            <a:r>
              <a:rPr lang="en"/>
              <a:t>Mercury is the closest planet to the Sun</a:t>
            </a:r>
            <a:endParaRPr/>
          </a:p>
        </p:txBody>
      </p:sp>
      <p:sp>
        <p:nvSpPr>
          <p:cNvPr id="750" name="Google Shape;750;p49"/>
          <p:cNvSpPr txBox="1">
            <a:spLocks noGrp="1"/>
          </p:cNvSpPr>
          <p:nvPr>
            <p:ph type="title" idx="2"/>
          </p:nvPr>
        </p:nvSpPr>
        <p:spPr>
          <a:xfrm>
            <a:off x="3281401" y="1996625"/>
            <a:ext cx="2581500" cy="220800"/>
          </a:xfrm>
          <a:prstGeom prst="rect">
            <a:avLst/>
          </a:prstGeom>
        </p:spPr>
        <p:txBody>
          <a:bodyPr spcFirstLastPara="1" wrap="square" lIns="91425" tIns="91425" rIns="91425" bIns="91425" anchor="ctr" anchorCtr="0">
            <a:noAutofit/>
          </a:bodyPr>
          <a:lstStyle/>
          <a:p>
            <a:r>
              <a:rPr lang="en"/>
              <a:t>Venus</a:t>
            </a:r>
            <a:endParaRPr/>
          </a:p>
        </p:txBody>
      </p:sp>
      <p:sp>
        <p:nvSpPr>
          <p:cNvPr id="751" name="Google Shape;751;p49"/>
          <p:cNvSpPr txBox="1">
            <a:spLocks noGrp="1"/>
          </p:cNvSpPr>
          <p:nvPr>
            <p:ph type="subTitle" idx="3"/>
          </p:nvPr>
        </p:nvSpPr>
        <p:spPr>
          <a:xfrm>
            <a:off x="5842501" y="2293501"/>
            <a:ext cx="2581500" cy="484800"/>
          </a:xfrm>
          <a:prstGeom prst="rect">
            <a:avLst/>
          </a:prstGeom>
        </p:spPr>
        <p:txBody>
          <a:bodyPr spcFirstLastPara="1" wrap="square" lIns="91425" tIns="91425" rIns="91425" bIns="91425" anchor="ctr" anchorCtr="0">
            <a:noAutofit/>
          </a:bodyPr>
          <a:lstStyle/>
          <a:p>
            <a:pPr marL="0" indent="0"/>
            <a:r>
              <a:rPr lang="en"/>
              <a:t>Despite being red, Mars is actually cold</a:t>
            </a:r>
            <a:endParaRPr/>
          </a:p>
        </p:txBody>
      </p:sp>
      <p:sp>
        <p:nvSpPr>
          <p:cNvPr id="752" name="Google Shape;752;p49"/>
          <p:cNvSpPr txBox="1">
            <a:spLocks noGrp="1"/>
          </p:cNvSpPr>
          <p:nvPr>
            <p:ph type="title" idx="4"/>
          </p:nvPr>
        </p:nvSpPr>
        <p:spPr>
          <a:xfrm>
            <a:off x="720000" y="3826750"/>
            <a:ext cx="2561400" cy="220800"/>
          </a:xfrm>
          <a:prstGeom prst="rect">
            <a:avLst/>
          </a:prstGeom>
        </p:spPr>
        <p:txBody>
          <a:bodyPr spcFirstLastPara="1" wrap="square" lIns="91425" tIns="91425" rIns="91425" bIns="91425" anchor="ctr" anchorCtr="0">
            <a:noAutofit/>
          </a:bodyPr>
          <a:lstStyle/>
          <a:p>
            <a:r>
              <a:rPr lang="en"/>
              <a:t>Saturn</a:t>
            </a:r>
            <a:endParaRPr/>
          </a:p>
        </p:txBody>
      </p:sp>
      <p:sp>
        <p:nvSpPr>
          <p:cNvPr id="753" name="Google Shape;753;p49"/>
          <p:cNvSpPr txBox="1">
            <a:spLocks noGrp="1"/>
          </p:cNvSpPr>
          <p:nvPr>
            <p:ph type="subTitle" idx="5"/>
          </p:nvPr>
        </p:nvSpPr>
        <p:spPr>
          <a:xfrm>
            <a:off x="720000" y="4123775"/>
            <a:ext cx="2561400" cy="484800"/>
          </a:xfrm>
          <a:prstGeom prst="rect">
            <a:avLst/>
          </a:prstGeom>
        </p:spPr>
        <p:txBody>
          <a:bodyPr spcFirstLastPara="1" wrap="square" lIns="91425" tIns="91425" rIns="91425" bIns="91425" anchor="ctr" anchorCtr="0">
            <a:noAutofit/>
          </a:bodyPr>
          <a:lstStyle/>
          <a:p>
            <a:pPr marL="0" indent="0"/>
            <a:r>
              <a:rPr lang="en"/>
              <a:t>Saturn is a gas giant with several rings</a:t>
            </a:r>
            <a:endParaRPr/>
          </a:p>
        </p:txBody>
      </p:sp>
      <p:sp>
        <p:nvSpPr>
          <p:cNvPr id="754" name="Google Shape;754;p49"/>
          <p:cNvSpPr txBox="1">
            <a:spLocks noGrp="1"/>
          </p:cNvSpPr>
          <p:nvPr>
            <p:ph type="title" idx="6"/>
          </p:nvPr>
        </p:nvSpPr>
        <p:spPr>
          <a:xfrm>
            <a:off x="3281621" y="3826750"/>
            <a:ext cx="2581200" cy="220800"/>
          </a:xfrm>
          <a:prstGeom prst="rect">
            <a:avLst/>
          </a:prstGeom>
        </p:spPr>
        <p:txBody>
          <a:bodyPr spcFirstLastPara="1" wrap="square" lIns="91425" tIns="91425" rIns="91425" bIns="91425" anchor="ctr" anchorCtr="0">
            <a:noAutofit/>
          </a:bodyPr>
          <a:lstStyle/>
          <a:p>
            <a:r>
              <a:rPr lang="en"/>
              <a:t>Neptune</a:t>
            </a:r>
            <a:endParaRPr/>
          </a:p>
        </p:txBody>
      </p:sp>
      <p:sp>
        <p:nvSpPr>
          <p:cNvPr id="755" name="Google Shape;755;p49"/>
          <p:cNvSpPr txBox="1">
            <a:spLocks noGrp="1"/>
          </p:cNvSpPr>
          <p:nvPr>
            <p:ph type="subTitle" idx="7"/>
          </p:nvPr>
        </p:nvSpPr>
        <p:spPr>
          <a:xfrm>
            <a:off x="3281451" y="4123775"/>
            <a:ext cx="2581200" cy="484800"/>
          </a:xfrm>
          <a:prstGeom prst="rect">
            <a:avLst/>
          </a:prstGeom>
        </p:spPr>
        <p:txBody>
          <a:bodyPr spcFirstLastPara="1" wrap="square" lIns="91425" tIns="91425" rIns="91425" bIns="91425" anchor="ctr" anchorCtr="0">
            <a:noAutofit/>
          </a:bodyPr>
          <a:lstStyle/>
          <a:p>
            <a:pPr marL="0" indent="0"/>
            <a:r>
              <a:rPr lang="en"/>
              <a:t>Neptune is the farthest planet from the Sun</a:t>
            </a:r>
            <a:endParaRPr/>
          </a:p>
        </p:txBody>
      </p:sp>
      <p:sp>
        <p:nvSpPr>
          <p:cNvPr id="756" name="Google Shape;756;p49"/>
          <p:cNvSpPr/>
          <p:nvPr/>
        </p:nvSpPr>
        <p:spPr>
          <a:xfrm>
            <a:off x="1710900" y="1282025"/>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57" name="Google Shape;757;p49"/>
          <p:cNvSpPr/>
          <p:nvPr/>
        </p:nvSpPr>
        <p:spPr>
          <a:xfrm>
            <a:off x="1710900" y="3106226"/>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58" name="Google Shape;758;p49"/>
          <p:cNvSpPr/>
          <p:nvPr/>
        </p:nvSpPr>
        <p:spPr>
          <a:xfrm>
            <a:off x="4253900" y="1282025"/>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59" name="Google Shape;759;p49"/>
          <p:cNvSpPr/>
          <p:nvPr/>
        </p:nvSpPr>
        <p:spPr>
          <a:xfrm>
            <a:off x="4253900" y="3106226"/>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60" name="Google Shape;760;p49"/>
          <p:cNvSpPr/>
          <p:nvPr/>
        </p:nvSpPr>
        <p:spPr>
          <a:xfrm>
            <a:off x="6796900" y="1282025"/>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61" name="Google Shape;761;p49"/>
          <p:cNvSpPr/>
          <p:nvPr/>
        </p:nvSpPr>
        <p:spPr>
          <a:xfrm>
            <a:off x="6796900" y="3106226"/>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62" name="Google Shape;762;p49"/>
          <p:cNvSpPr txBox="1">
            <a:spLocks noGrp="1"/>
          </p:cNvSpPr>
          <p:nvPr>
            <p:ph type="title" idx="8"/>
          </p:nvPr>
        </p:nvSpPr>
        <p:spPr>
          <a:xfrm>
            <a:off x="5847401" y="1996625"/>
            <a:ext cx="2581500" cy="220800"/>
          </a:xfrm>
          <a:prstGeom prst="rect">
            <a:avLst/>
          </a:prstGeom>
        </p:spPr>
        <p:txBody>
          <a:bodyPr spcFirstLastPara="1" wrap="square" lIns="91425" tIns="91425" rIns="91425" bIns="91425" anchor="ctr" anchorCtr="0">
            <a:noAutofit/>
          </a:bodyPr>
          <a:lstStyle/>
          <a:p>
            <a:r>
              <a:rPr lang="en"/>
              <a:t>Mars</a:t>
            </a:r>
            <a:endParaRPr/>
          </a:p>
        </p:txBody>
      </p:sp>
      <p:sp>
        <p:nvSpPr>
          <p:cNvPr id="763" name="Google Shape;763;p49"/>
          <p:cNvSpPr txBox="1">
            <a:spLocks noGrp="1"/>
          </p:cNvSpPr>
          <p:nvPr>
            <p:ph type="subTitle" idx="9"/>
          </p:nvPr>
        </p:nvSpPr>
        <p:spPr>
          <a:xfrm>
            <a:off x="3281439" y="2293501"/>
            <a:ext cx="2581500" cy="484800"/>
          </a:xfrm>
          <a:prstGeom prst="rect">
            <a:avLst/>
          </a:prstGeom>
        </p:spPr>
        <p:txBody>
          <a:bodyPr spcFirstLastPara="1" wrap="square" lIns="91425" tIns="91425" rIns="91425" bIns="91425" anchor="ctr" anchorCtr="0">
            <a:noAutofit/>
          </a:bodyPr>
          <a:lstStyle/>
          <a:p>
            <a:pPr marL="0" indent="0"/>
            <a:r>
              <a:rPr lang="en"/>
              <a:t>Venus has a beautiful name, but it’s terribly hot</a:t>
            </a:r>
            <a:endParaRPr/>
          </a:p>
        </p:txBody>
      </p:sp>
      <p:sp>
        <p:nvSpPr>
          <p:cNvPr id="764" name="Google Shape;764;p49"/>
          <p:cNvSpPr txBox="1">
            <a:spLocks noGrp="1"/>
          </p:cNvSpPr>
          <p:nvPr>
            <p:ph type="title" idx="13"/>
          </p:nvPr>
        </p:nvSpPr>
        <p:spPr>
          <a:xfrm>
            <a:off x="5867671" y="3826750"/>
            <a:ext cx="2561100" cy="220800"/>
          </a:xfrm>
          <a:prstGeom prst="rect">
            <a:avLst/>
          </a:prstGeom>
        </p:spPr>
        <p:txBody>
          <a:bodyPr spcFirstLastPara="1" wrap="square" lIns="91425" tIns="91425" rIns="91425" bIns="91425" anchor="ctr" anchorCtr="0">
            <a:noAutofit/>
          </a:bodyPr>
          <a:lstStyle/>
          <a:p>
            <a:r>
              <a:rPr lang="en"/>
              <a:t>Jupiter</a:t>
            </a:r>
            <a:endParaRPr/>
          </a:p>
        </p:txBody>
      </p:sp>
      <p:sp>
        <p:nvSpPr>
          <p:cNvPr id="765" name="Google Shape;765;p49"/>
          <p:cNvSpPr txBox="1">
            <a:spLocks noGrp="1"/>
          </p:cNvSpPr>
          <p:nvPr>
            <p:ph type="subTitle" idx="14"/>
          </p:nvPr>
        </p:nvSpPr>
        <p:spPr>
          <a:xfrm>
            <a:off x="5867501" y="4123775"/>
            <a:ext cx="2561100" cy="484800"/>
          </a:xfrm>
          <a:prstGeom prst="rect">
            <a:avLst/>
          </a:prstGeom>
        </p:spPr>
        <p:txBody>
          <a:bodyPr spcFirstLastPara="1" wrap="square" lIns="91425" tIns="91425" rIns="91425" bIns="91425" anchor="ctr" anchorCtr="0">
            <a:noAutofit/>
          </a:bodyPr>
          <a:lstStyle/>
          <a:p>
            <a:pPr marL="0" indent="0"/>
            <a:r>
              <a:rPr lang="en"/>
              <a:t>It’s the biggest planet in</a:t>
            </a:r>
            <a:endParaRPr/>
          </a:p>
          <a:p>
            <a:pPr marL="0" indent="0"/>
            <a:r>
              <a:rPr lang="en"/>
              <a:t>the Solar System</a:t>
            </a:r>
            <a:endParaRPr/>
          </a:p>
        </p:txBody>
      </p:sp>
      <p:grpSp>
        <p:nvGrpSpPr>
          <p:cNvPr id="766" name="Google Shape;766;p49"/>
          <p:cNvGrpSpPr/>
          <p:nvPr/>
        </p:nvGrpSpPr>
        <p:grpSpPr>
          <a:xfrm>
            <a:off x="1879403" y="1429924"/>
            <a:ext cx="298996" cy="340204"/>
            <a:chOff x="1516475" y="238075"/>
            <a:chExt cx="424650" cy="483175"/>
          </a:xfrm>
        </p:grpSpPr>
        <p:sp>
          <p:nvSpPr>
            <p:cNvPr id="767" name="Google Shape;767;p49"/>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sp>
          <p:nvSpPr>
            <p:cNvPr id="768" name="Google Shape;768;p49"/>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769" name="Google Shape;769;p49"/>
          <p:cNvGrpSpPr/>
          <p:nvPr/>
        </p:nvGrpSpPr>
        <p:grpSpPr>
          <a:xfrm>
            <a:off x="4421321" y="1430260"/>
            <a:ext cx="301161" cy="339535"/>
            <a:chOff x="3299850" y="238575"/>
            <a:chExt cx="427725" cy="482225"/>
          </a:xfrm>
        </p:grpSpPr>
        <p:sp>
          <p:nvSpPr>
            <p:cNvPr id="770" name="Google Shape;770;p49"/>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sp>
          <p:nvSpPr>
            <p:cNvPr id="771" name="Google Shape;771;p49"/>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sp>
          <p:nvSpPr>
            <p:cNvPr id="772" name="Google Shape;772;p49"/>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sp>
          <p:nvSpPr>
            <p:cNvPr id="773" name="Google Shape;773;p49"/>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sp>
          <p:nvSpPr>
            <p:cNvPr id="774" name="Google Shape;774;p49"/>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grpSp>
      <p:sp>
        <p:nvSpPr>
          <p:cNvPr id="775" name="Google Shape;775;p49"/>
          <p:cNvSpPr/>
          <p:nvPr/>
        </p:nvSpPr>
        <p:spPr>
          <a:xfrm>
            <a:off x="6938674" y="1416249"/>
            <a:ext cx="352455" cy="340116"/>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grpSp>
        <p:nvGrpSpPr>
          <p:cNvPr id="776" name="Google Shape;776;p49"/>
          <p:cNvGrpSpPr/>
          <p:nvPr/>
        </p:nvGrpSpPr>
        <p:grpSpPr>
          <a:xfrm>
            <a:off x="1853095" y="3254142"/>
            <a:ext cx="351611" cy="340168"/>
            <a:chOff x="3270550" y="832575"/>
            <a:chExt cx="499375" cy="483125"/>
          </a:xfrm>
        </p:grpSpPr>
        <p:sp>
          <p:nvSpPr>
            <p:cNvPr id="777" name="Google Shape;777;p49"/>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sp>
          <p:nvSpPr>
            <p:cNvPr id="778" name="Google Shape;778;p49"/>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sp>
          <p:nvSpPr>
            <p:cNvPr id="779" name="Google Shape;779;p49"/>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780" name="Google Shape;780;p49"/>
          <p:cNvGrpSpPr/>
          <p:nvPr/>
        </p:nvGrpSpPr>
        <p:grpSpPr>
          <a:xfrm>
            <a:off x="4394085" y="3250272"/>
            <a:ext cx="355641" cy="340151"/>
            <a:chOff x="5049750" y="832600"/>
            <a:chExt cx="505100" cy="483100"/>
          </a:xfrm>
        </p:grpSpPr>
        <p:sp>
          <p:nvSpPr>
            <p:cNvPr id="781" name="Google Shape;781;p49"/>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sp>
          <p:nvSpPr>
            <p:cNvPr id="782" name="Google Shape;782;p49"/>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grpSp>
      <p:sp>
        <p:nvSpPr>
          <p:cNvPr id="783" name="Google Shape;783;p49"/>
          <p:cNvSpPr/>
          <p:nvPr/>
        </p:nvSpPr>
        <p:spPr>
          <a:xfrm>
            <a:off x="6975375" y="3254133"/>
            <a:ext cx="279052" cy="340187"/>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50"/>
          <p:cNvSpPr/>
          <p:nvPr/>
        </p:nvSpPr>
        <p:spPr>
          <a:xfrm>
            <a:off x="1386455" y="1954753"/>
            <a:ext cx="1003500" cy="1003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89" name="Google Shape;789;p50"/>
          <p:cNvSpPr/>
          <p:nvPr/>
        </p:nvSpPr>
        <p:spPr>
          <a:xfrm rot="10800000">
            <a:off x="1381505" y="1949774"/>
            <a:ext cx="1013400" cy="1013400"/>
          </a:xfrm>
          <a:prstGeom prst="arc">
            <a:avLst>
              <a:gd name="adj1" fmla="val 5436344"/>
              <a:gd name="adj2" fmla="val 2013394"/>
            </a:avLst>
          </a:prstGeom>
          <a:no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0" name="Google Shape;790;p50"/>
          <p:cNvSpPr/>
          <p:nvPr/>
        </p:nvSpPr>
        <p:spPr>
          <a:xfrm>
            <a:off x="6754006" y="1954753"/>
            <a:ext cx="1003500" cy="1003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1" name="Google Shape;791;p50"/>
          <p:cNvSpPr/>
          <p:nvPr/>
        </p:nvSpPr>
        <p:spPr>
          <a:xfrm rot="10800000">
            <a:off x="6749055" y="1949774"/>
            <a:ext cx="1013400" cy="1013400"/>
          </a:xfrm>
          <a:prstGeom prst="arc">
            <a:avLst>
              <a:gd name="adj1" fmla="val 5436344"/>
              <a:gd name="adj2" fmla="val 21525511"/>
            </a:avLst>
          </a:prstGeom>
          <a:no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2" name="Google Shape;792;p50"/>
          <p:cNvSpPr/>
          <p:nvPr/>
        </p:nvSpPr>
        <p:spPr>
          <a:xfrm>
            <a:off x="4070231" y="1954753"/>
            <a:ext cx="1003500" cy="1003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3" name="Google Shape;793;p50"/>
          <p:cNvSpPr/>
          <p:nvPr/>
        </p:nvSpPr>
        <p:spPr>
          <a:xfrm rot="10800000">
            <a:off x="4065280" y="1949774"/>
            <a:ext cx="1013400" cy="1013400"/>
          </a:xfrm>
          <a:prstGeom prst="arc">
            <a:avLst>
              <a:gd name="adj1" fmla="val 5436344"/>
              <a:gd name="adj2" fmla="val 3772937"/>
            </a:avLst>
          </a:prstGeom>
          <a:no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94" name="Google Shape;794;p50"/>
          <p:cNvSpPr txBox="1">
            <a:spLocks noGrp="1"/>
          </p:cNvSpPr>
          <p:nvPr>
            <p:ph type="title"/>
          </p:nvPr>
        </p:nvSpPr>
        <p:spPr>
          <a:xfrm>
            <a:off x="720000" y="2867164"/>
            <a:ext cx="2336400" cy="527700"/>
          </a:xfrm>
          <a:prstGeom prst="rect">
            <a:avLst/>
          </a:prstGeom>
        </p:spPr>
        <p:txBody>
          <a:bodyPr spcFirstLastPara="1" wrap="square" lIns="91425" tIns="91425" rIns="91425" bIns="91425" anchor="ctr" anchorCtr="0">
            <a:noAutofit/>
          </a:bodyPr>
          <a:lstStyle/>
          <a:p>
            <a:r>
              <a:rPr lang="en"/>
              <a:t>Jupiter</a:t>
            </a:r>
            <a:endParaRPr/>
          </a:p>
        </p:txBody>
      </p:sp>
      <p:sp>
        <p:nvSpPr>
          <p:cNvPr id="795" name="Google Shape;795;p50"/>
          <p:cNvSpPr txBox="1">
            <a:spLocks noGrp="1"/>
          </p:cNvSpPr>
          <p:nvPr>
            <p:ph type="subTitle" idx="1"/>
          </p:nvPr>
        </p:nvSpPr>
        <p:spPr>
          <a:xfrm>
            <a:off x="720000" y="3301325"/>
            <a:ext cx="2336400" cy="714000"/>
          </a:xfrm>
          <a:prstGeom prst="rect">
            <a:avLst/>
          </a:prstGeom>
        </p:spPr>
        <p:txBody>
          <a:bodyPr spcFirstLastPara="1" wrap="square" lIns="91425" tIns="91425" rIns="91425" bIns="91425" anchor="t" anchorCtr="0">
            <a:noAutofit/>
          </a:bodyPr>
          <a:lstStyle/>
          <a:p>
            <a:pPr marL="0" indent="0">
              <a:lnSpc>
                <a:spcPct val="100000"/>
              </a:lnSpc>
            </a:pPr>
            <a:r>
              <a:rPr lang="en"/>
              <a:t>It’s the biggest planet in the Solar System</a:t>
            </a:r>
            <a:endParaRPr/>
          </a:p>
          <a:p>
            <a:pPr marL="0" indent="0"/>
            <a:endParaRPr/>
          </a:p>
          <a:p>
            <a:pPr marL="0" indent="0"/>
            <a:endParaRPr/>
          </a:p>
        </p:txBody>
      </p:sp>
      <p:sp>
        <p:nvSpPr>
          <p:cNvPr id="796" name="Google Shape;796;p50"/>
          <p:cNvSpPr txBox="1">
            <a:spLocks noGrp="1"/>
          </p:cNvSpPr>
          <p:nvPr>
            <p:ph type="title" idx="2"/>
          </p:nvPr>
        </p:nvSpPr>
        <p:spPr>
          <a:xfrm>
            <a:off x="3403800" y="2867201"/>
            <a:ext cx="2336400" cy="527700"/>
          </a:xfrm>
          <a:prstGeom prst="rect">
            <a:avLst/>
          </a:prstGeom>
        </p:spPr>
        <p:txBody>
          <a:bodyPr spcFirstLastPara="1" wrap="square" lIns="91425" tIns="91425" rIns="91425" bIns="91425" anchor="ctr" anchorCtr="0">
            <a:noAutofit/>
          </a:bodyPr>
          <a:lstStyle/>
          <a:p>
            <a:r>
              <a:rPr lang="en"/>
              <a:t>Venus</a:t>
            </a:r>
            <a:endParaRPr/>
          </a:p>
        </p:txBody>
      </p:sp>
      <p:sp>
        <p:nvSpPr>
          <p:cNvPr id="797" name="Google Shape;797;p50"/>
          <p:cNvSpPr txBox="1">
            <a:spLocks noGrp="1"/>
          </p:cNvSpPr>
          <p:nvPr>
            <p:ph type="subTitle" idx="3"/>
          </p:nvPr>
        </p:nvSpPr>
        <p:spPr>
          <a:xfrm>
            <a:off x="3403800" y="3301362"/>
            <a:ext cx="2336400" cy="714000"/>
          </a:xfrm>
          <a:prstGeom prst="rect">
            <a:avLst/>
          </a:prstGeom>
        </p:spPr>
        <p:txBody>
          <a:bodyPr spcFirstLastPara="1" wrap="square" lIns="91425" tIns="91425" rIns="91425" bIns="91425" anchor="t" anchorCtr="0">
            <a:noAutofit/>
          </a:bodyPr>
          <a:lstStyle/>
          <a:p>
            <a:pPr marL="0" indent="0"/>
            <a:r>
              <a:rPr lang="en"/>
              <a:t>Venus is the second planet from the Sun</a:t>
            </a:r>
            <a:endParaRPr/>
          </a:p>
        </p:txBody>
      </p:sp>
      <p:sp>
        <p:nvSpPr>
          <p:cNvPr id="798" name="Google Shape;798;p50"/>
          <p:cNvSpPr txBox="1">
            <a:spLocks noGrp="1"/>
          </p:cNvSpPr>
          <p:nvPr>
            <p:ph type="title" idx="6"/>
          </p:nvPr>
        </p:nvSpPr>
        <p:spPr>
          <a:xfrm>
            <a:off x="720000" y="535001"/>
            <a:ext cx="7704000" cy="572700"/>
          </a:xfrm>
          <a:prstGeom prst="rect">
            <a:avLst/>
          </a:prstGeom>
        </p:spPr>
        <p:txBody>
          <a:bodyPr spcFirstLastPara="1" wrap="square" lIns="91425" tIns="91425" rIns="91425" bIns="91425" anchor="ctr" anchorCtr="0">
            <a:noAutofit/>
          </a:bodyPr>
          <a:lstStyle/>
          <a:p>
            <a:r>
              <a:rPr lang="en"/>
              <a:t>BEST SELLERS</a:t>
            </a:r>
            <a:endParaRPr/>
          </a:p>
        </p:txBody>
      </p:sp>
      <p:sp>
        <p:nvSpPr>
          <p:cNvPr id="799" name="Google Shape;799;p50"/>
          <p:cNvSpPr txBox="1">
            <a:spLocks noGrp="1"/>
          </p:cNvSpPr>
          <p:nvPr>
            <p:ph type="title" idx="4"/>
          </p:nvPr>
        </p:nvSpPr>
        <p:spPr>
          <a:xfrm>
            <a:off x="6087600" y="2867189"/>
            <a:ext cx="2336400" cy="527700"/>
          </a:xfrm>
          <a:prstGeom prst="rect">
            <a:avLst/>
          </a:prstGeom>
        </p:spPr>
        <p:txBody>
          <a:bodyPr spcFirstLastPara="1" wrap="square" lIns="91425" tIns="91425" rIns="91425" bIns="91425" anchor="ctr" anchorCtr="0">
            <a:noAutofit/>
          </a:bodyPr>
          <a:lstStyle/>
          <a:p>
            <a:r>
              <a:rPr lang="en"/>
              <a:t>Saturn</a:t>
            </a:r>
            <a:endParaRPr/>
          </a:p>
        </p:txBody>
      </p:sp>
      <p:sp>
        <p:nvSpPr>
          <p:cNvPr id="800" name="Google Shape;800;p50"/>
          <p:cNvSpPr txBox="1">
            <a:spLocks noGrp="1"/>
          </p:cNvSpPr>
          <p:nvPr>
            <p:ph type="subTitle" idx="5"/>
          </p:nvPr>
        </p:nvSpPr>
        <p:spPr>
          <a:xfrm>
            <a:off x="6087600" y="3301350"/>
            <a:ext cx="2336400" cy="714000"/>
          </a:xfrm>
          <a:prstGeom prst="rect">
            <a:avLst/>
          </a:prstGeom>
        </p:spPr>
        <p:txBody>
          <a:bodyPr spcFirstLastPara="1" wrap="square" lIns="91425" tIns="91425" rIns="91425" bIns="91425" anchor="t" anchorCtr="0">
            <a:noAutofit/>
          </a:bodyPr>
          <a:lstStyle/>
          <a:p>
            <a:pPr marL="0" indent="0"/>
            <a:r>
              <a:rPr lang="en"/>
              <a:t>Saturn is a gas giant with several rings</a:t>
            </a:r>
            <a:endParaRPr/>
          </a:p>
        </p:txBody>
      </p:sp>
      <p:sp>
        <p:nvSpPr>
          <p:cNvPr id="801" name="Google Shape;801;p50"/>
          <p:cNvSpPr txBox="1"/>
          <p:nvPr/>
        </p:nvSpPr>
        <p:spPr>
          <a:xfrm>
            <a:off x="812105" y="1370701"/>
            <a:ext cx="2152200" cy="359100"/>
          </a:xfrm>
          <a:prstGeom prst="rect">
            <a:avLst/>
          </a:prstGeom>
          <a:noFill/>
          <a:ln>
            <a:noFill/>
          </a:ln>
        </p:spPr>
        <p:txBody>
          <a:bodyPr spcFirstLastPara="1" wrap="square" lIns="0" tIns="0" rIns="0" bIns="0" anchor="ctr" anchorCtr="0">
            <a:noAutofit/>
          </a:bodyPr>
          <a:lstStyle/>
          <a:p>
            <a:pPr algn="ctr"/>
            <a:r>
              <a:rPr lang="en" sz="2500" b="1">
                <a:solidFill>
                  <a:schemeClr val="dk2"/>
                </a:solidFill>
                <a:latin typeface="Righteous"/>
                <a:ea typeface="Righteous"/>
                <a:cs typeface="Righteous"/>
                <a:sym typeface="Righteous"/>
              </a:rPr>
              <a:t>80%</a:t>
            </a:r>
            <a:endParaRPr sz="2500" b="1">
              <a:solidFill>
                <a:schemeClr val="dk2"/>
              </a:solidFill>
              <a:latin typeface="Righteous"/>
              <a:ea typeface="Righteous"/>
              <a:cs typeface="Righteous"/>
              <a:sym typeface="Righteous"/>
            </a:endParaRPr>
          </a:p>
        </p:txBody>
      </p:sp>
      <p:sp>
        <p:nvSpPr>
          <p:cNvPr id="802" name="Google Shape;802;p50"/>
          <p:cNvSpPr txBox="1"/>
          <p:nvPr/>
        </p:nvSpPr>
        <p:spPr>
          <a:xfrm>
            <a:off x="3495880" y="1370701"/>
            <a:ext cx="2152200" cy="359100"/>
          </a:xfrm>
          <a:prstGeom prst="rect">
            <a:avLst/>
          </a:prstGeom>
          <a:noFill/>
          <a:ln>
            <a:noFill/>
          </a:ln>
        </p:spPr>
        <p:txBody>
          <a:bodyPr spcFirstLastPara="1" wrap="square" lIns="0" tIns="0" rIns="0" bIns="0" anchor="ctr" anchorCtr="0">
            <a:noAutofit/>
          </a:bodyPr>
          <a:lstStyle/>
          <a:p>
            <a:pPr algn="ctr"/>
            <a:r>
              <a:rPr lang="en" sz="2500" b="1">
                <a:solidFill>
                  <a:schemeClr val="dk2"/>
                </a:solidFill>
                <a:latin typeface="Righteous"/>
                <a:ea typeface="Righteous"/>
                <a:cs typeface="Righteous"/>
                <a:sym typeface="Righteous"/>
              </a:rPr>
              <a:t>90%</a:t>
            </a:r>
            <a:endParaRPr sz="2500" b="1">
              <a:solidFill>
                <a:schemeClr val="dk2"/>
              </a:solidFill>
              <a:latin typeface="Righteous"/>
              <a:ea typeface="Righteous"/>
              <a:cs typeface="Righteous"/>
              <a:sym typeface="Righteous"/>
            </a:endParaRPr>
          </a:p>
        </p:txBody>
      </p:sp>
      <p:sp>
        <p:nvSpPr>
          <p:cNvPr id="803" name="Google Shape;803;p50"/>
          <p:cNvSpPr txBox="1"/>
          <p:nvPr/>
        </p:nvSpPr>
        <p:spPr>
          <a:xfrm>
            <a:off x="6179655" y="1370701"/>
            <a:ext cx="2152200" cy="359100"/>
          </a:xfrm>
          <a:prstGeom prst="rect">
            <a:avLst/>
          </a:prstGeom>
          <a:noFill/>
          <a:ln>
            <a:noFill/>
          </a:ln>
        </p:spPr>
        <p:txBody>
          <a:bodyPr spcFirstLastPara="1" wrap="square" lIns="0" tIns="0" rIns="0" bIns="0" anchor="ctr" anchorCtr="0">
            <a:noAutofit/>
          </a:bodyPr>
          <a:lstStyle/>
          <a:p>
            <a:pPr algn="ctr"/>
            <a:r>
              <a:rPr lang="en" sz="2500" b="1">
                <a:solidFill>
                  <a:schemeClr val="dk2"/>
                </a:solidFill>
                <a:latin typeface="Righteous"/>
                <a:ea typeface="Righteous"/>
                <a:cs typeface="Righteous"/>
                <a:sym typeface="Righteous"/>
              </a:rPr>
              <a:t>75%</a:t>
            </a:r>
            <a:endParaRPr sz="2500" b="1">
              <a:solidFill>
                <a:schemeClr val="dk2"/>
              </a:solidFill>
              <a:latin typeface="Righteous"/>
              <a:ea typeface="Righteous"/>
              <a:cs typeface="Righteous"/>
              <a:sym typeface="Righteou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51"/>
          <p:cNvSpPr txBox="1">
            <a:spLocks noGrp="1"/>
          </p:cNvSpPr>
          <p:nvPr>
            <p:ph type="title"/>
          </p:nvPr>
        </p:nvSpPr>
        <p:spPr>
          <a:xfrm>
            <a:off x="1388100" y="1307101"/>
            <a:ext cx="6367800" cy="2529300"/>
          </a:xfrm>
          <a:prstGeom prst="rect">
            <a:avLst/>
          </a:prstGeom>
        </p:spPr>
        <p:txBody>
          <a:bodyPr spcFirstLastPara="1" wrap="square" lIns="91425" tIns="91425" rIns="91425" bIns="91425" anchor="ctr" anchorCtr="0">
            <a:noAutofit/>
          </a:bodyPr>
          <a:lstStyle/>
          <a:p>
            <a:r>
              <a:rPr lang="en" sz="8000"/>
              <a:t>AWESOME WORDS</a:t>
            </a:r>
            <a:endParaRPr sz="8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52"/>
          <p:cNvSpPr/>
          <p:nvPr/>
        </p:nvSpPr>
        <p:spPr>
          <a:xfrm>
            <a:off x="2426563" y="1922275"/>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4" name="Google Shape;814;p52"/>
          <p:cNvSpPr/>
          <p:nvPr/>
        </p:nvSpPr>
        <p:spPr>
          <a:xfrm>
            <a:off x="6081439" y="1922275"/>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15" name="Google Shape;815;p52"/>
          <p:cNvSpPr txBox="1">
            <a:spLocks noGrp="1"/>
          </p:cNvSpPr>
          <p:nvPr>
            <p:ph type="title"/>
          </p:nvPr>
        </p:nvSpPr>
        <p:spPr>
          <a:xfrm>
            <a:off x="720000" y="535001"/>
            <a:ext cx="7704000" cy="572700"/>
          </a:xfrm>
          <a:prstGeom prst="rect">
            <a:avLst/>
          </a:prstGeom>
        </p:spPr>
        <p:txBody>
          <a:bodyPr spcFirstLastPara="1" wrap="square" lIns="91425" tIns="91425" rIns="91425" bIns="91425" anchor="ctr" anchorCtr="0">
            <a:noAutofit/>
          </a:bodyPr>
          <a:lstStyle/>
          <a:p>
            <a:r>
              <a:rPr lang="en"/>
              <a:t>CUSTOMER TESTIMONIALS</a:t>
            </a:r>
            <a:endParaRPr/>
          </a:p>
        </p:txBody>
      </p:sp>
      <p:sp>
        <p:nvSpPr>
          <p:cNvPr id="816" name="Google Shape;816;p52"/>
          <p:cNvSpPr txBox="1">
            <a:spLocks noGrp="1"/>
          </p:cNvSpPr>
          <p:nvPr>
            <p:ph type="subTitle" idx="1"/>
          </p:nvPr>
        </p:nvSpPr>
        <p:spPr>
          <a:xfrm>
            <a:off x="1290763" y="2488150"/>
            <a:ext cx="2907600" cy="713400"/>
          </a:xfrm>
          <a:prstGeom prst="rect">
            <a:avLst/>
          </a:prstGeom>
        </p:spPr>
        <p:txBody>
          <a:bodyPr spcFirstLastPara="1" wrap="square" lIns="91425" tIns="91425" rIns="91425" bIns="91425" anchor="ctr" anchorCtr="0">
            <a:noAutofit/>
          </a:bodyPr>
          <a:lstStyle/>
          <a:p>
            <a:pPr marL="0" indent="0"/>
            <a:r>
              <a:rPr lang="en"/>
              <a:t>Helena James</a:t>
            </a:r>
            <a:endParaRPr/>
          </a:p>
        </p:txBody>
      </p:sp>
      <p:sp>
        <p:nvSpPr>
          <p:cNvPr id="817" name="Google Shape;817;p52"/>
          <p:cNvSpPr txBox="1">
            <a:spLocks noGrp="1"/>
          </p:cNvSpPr>
          <p:nvPr>
            <p:ph type="subTitle" idx="2"/>
          </p:nvPr>
        </p:nvSpPr>
        <p:spPr>
          <a:xfrm>
            <a:off x="4945639" y="2488150"/>
            <a:ext cx="2907600" cy="713400"/>
          </a:xfrm>
          <a:prstGeom prst="rect">
            <a:avLst/>
          </a:prstGeom>
        </p:spPr>
        <p:txBody>
          <a:bodyPr spcFirstLastPara="1" wrap="square" lIns="91425" tIns="91425" rIns="91425" bIns="91425" anchor="ctr" anchorCtr="0">
            <a:noAutofit/>
          </a:bodyPr>
          <a:lstStyle/>
          <a:p>
            <a:pPr marL="0" indent="0"/>
            <a:r>
              <a:rPr lang="en"/>
              <a:t>John Patterson</a:t>
            </a:r>
            <a:endParaRPr/>
          </a:p>
        </p:txBody>
      </p:sp>
      <p:sp>
        <p:nvSpPr>
          <p:cNvPr id="818" name="Google Shape;818;p52"/>
          <p:cNvSpPr txBox="1">
            <a:spLocks noGrp="1"/>
          </p:cNvSpPr>
          <p:nvPr>
            <p:ph type="subTitle" idx="3"/>
          </p:nvPr>
        </p:nvSpPr>
        <p:spPr>
          <a:xfrm>
            <a:off x="1290763" y="3102175"/>
            <a:ext cx="2907600" cy="1131000"/>
          </a:xfrm>
          <a:prstGeom prst="rect">
            <a:avLst/>
          </a:prstGeom>
        </p:spPr>
        <p:txBody>
          <a:bodyPr spcFirstLastPara="1" wrap="square" lIns="91425" tIns="91425" rIns="91425" bIns="91425" anchor="ctr" anchorCtr="0">
            <a:noAutofit/>
          </a:bodyPr>
          <a:lstStyle/>
          <a:p>
            <a:pPr marL="0" indent="0"/>
            <a:r>
              <a:rPr lang="en"/>
              <a:t>“Mercury is the closest</a:t>
            </a:r>
            <a:endParaRPr/>
          </a:p>
          <a:p>
            <a:pPr marL="0" indent="0"/>
            <a:r>
              <a:rPr lang="en"/>
              <a:t>planet to the Sun and the</a:t>
            </a:r>
            <a:endParaRPr/>
          </a:p>
          <a:p>
            <a:pPr marL="0" indent="0"/>
            <a:r>
              <a:rPr lang="en"/>
              <a:t>smallest one in the Solar</a:t>
            </a:r>
            <a:endParaRPr/>
          </a:p>
          <a:p>
            <a:pPr marL="0" indent="0"/>
            <a:r>
              <a:rPr lang="en"/>
              <a:t>System—it’s only a bit</a:t>
            </a:r>
            <a:endParaRPr/>
          </a:p>
          <a:p>
            <a:pPr marL="0" indent="0"/>
            <a:r>
              <a:rPr lang="en"/>
              <a:t>larger than the Moon”</a:t>
            </a:r>
            <a:endParaRPr/>
          </a:p>
        </p:txBody>
      </p:sp>
      <p:sp>
        <p:nvSpPr>
          <p:cNvPr id="819" name="Google Shape;819;p52"/>
          <p:cNvSpPr txBox="1">
            <a:spLocks noGrp="1"/>
          </p:cNvSpPr>
          <p:nvPr>
            <p:ph type="subTitle" idx="4"/>
          </p:nvPr>
        </p:nvSpPr>
        <p:spPr>
          <a:xfrm>
            <a:off x="4945639" y="3102175"/>
            <a:ext cx="2907600" cy="1131000"/>
          </a:xfrm>
          <a:prstGeom prst="rect">
            <a:avLst/>
          </a:prstGeom>
        </p:spPr>
        <p:txBody>
          <a:bodyPr spcFirstLastPara="1" wrap="square" lIns="91425" tIns="91425" rIns="91425" bIns="91425" anchor="ctr" anchorCtr="0">
            <a:noAutofit/>
          </a:bodyPr>
          <a:lstStyle/>
          <a:p>
            <a:pPr marL="0" indent="0"/>
            <a:r>
              <a:rPr lang="en"/>
              <a:t>“Despite being red, Mars is</a:t>
            </a:r>
            <a:endParaRPr/>
          </a:p>
          <a:p>
            <a:pPr marL="0" indent="0"/>
            <a:r>
              <a:rPr lang="en"/>
              <a:t>a cold place, not hot. The</a:t>
            </a:r>
            <a:endParaRPr/>
          </a:p>
          <a:p>
            <a:pPr marL="0" indent="0"/>
            <a:r>
              <a:rPr lang="en"/>
              <a:t>planet is full of iron oxide</a:t>
            </a:r>
            <a:endParaRPr/>
          </a:p>
          <a:p>
            <a:pPr marL="0" indent="0"/>
            <a:r>
              <a:rPr lang="en"/>
              <a:t>dust, which gives the</a:t>
            </a:r>
            <a:endParaRPr/>
          </a:p>
          <a:p>
            <a:pPr marL="0" indent="0"/>
            <a:r>
              <a:rPr lang="en"/>
              <a:t>planet its reddish cast”</a:t>
            </a:r>
            <a:endParaRPr/>
          </a:p>
        </p:txBody>
      </p:sp>
      <p:grpSp>
        <p:nvGrpSpPr>
          <p:cNvPr id="820" name="Google Shape;820;p52"/>
          <p:cNvGrpSpPr/>
          <p:nvPr/>
        </p:nvGrpSpPr>
        <p:grpSpPr>
          <a:xfrm>
            <a:off x="6240788" y="2060625"/>
            <a:ext cx="317291" cy="359303"/>
            <a:chOff x="-57950750" y="2296300"/>
            <a:chExt cx="279625" cy="316650"/>
          </a:xfrm>
        </p:grpSpPr>
        <p:sp>
          <p:nvSpPr>
            <p:cNvPr id="821" name="Google Shape;821;p52"/>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22" name="Google Shape;822;p52"/>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23" name="Google Shape;823;p52"/>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24" name="Google Shape;824;p52"/>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grpSp>
        <p:nvGrpSpPr>
          <p:cNvPr id="825" name="Google Shape;825;p52"/>
          <p:cNvGrpSpPr/>
          <p:nvPr/>
        </p:nvGrpSpPr>
        <p:grpSpPr>
          <a:xfrm>
            <a:off x="2564021" y="2060625"/>
            <a:ext cx="361091" cy="359303"/>
            <a:chOff x="-55225575" y="1903275"/>
            <a:chExt cx="318225" cy="316650"/>
          </a:xfrm>
        </p:grpSpPr>
        <p:sp>
          <p:nvSpPr>
            <p:cNvPr id="826" name="Google Shape;826;p52"/>
            <p:cNvSpPr/>
            <p:nvPr/>
          </p:nvSpPr>
          <p:spPr>
            <a:xfrm>
              <a:off x="-55104275" y="2116925"/>
              <a:ext cx="72475" cy="29750"/>
            </a:xfrm>
            <a:custGeom>
              <a:avLst/>
              <a:gdLst/>
              <a:ahLst/>
              <a:cxnLst/>
              <a:rect l="l" t="t" r="r" b="b"/>
              <a:pathLst>
                <a:path w="2899" h="1190" extrusionOk="0">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27" name="Google Shape;827;p52"/>
            <p:cNvSpPr/>
            <p:nvPr/>
          </p:nvSpPr>
          <p:spPr>
            <a:xfrm>
              <a:off x="-55113750" y="2053725"/>
              <a:ext cx="17350" cy="18125"/>
            </a:xfrm>
            <a:custGeom>
              <a:avLst/>
              <a:gdLst/>
              <a:ahLst/>
              <a:cxnLst/>
              <a:rect l="l" t="t" r="r" b="b"/>
              <a:pathLst>
                <a:path w="694" h="725" extrusionOk="0">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28" name="Google Shape;828;p52"/>
            <p:cNvSpPr/>
            <p:nvPr/>
          </p:nvSpPr>
          <p:spPr>
            <a:xfrm>
              <a:off x="-55039700" y="2053725"/>
              <a:ext cx="18125" cy="18125"/>
            </a:xfrm>
            <a:custGeom>
              <a:avLst/>
              <a:gdLst/>
              <a:ahLst/>
              <a:cxnLst/>
              <a:rect l="l" t="t" r="r" b="b"/>
              <a:pathLst>
                <a:path w="725" h="725" extrusionOk="0">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29" name="Google Shape;829;p52"/>
            <p:cNvSpPr/>
            <p:nvPr/>
          </p:nvSpPr>
          <p:spPr>
            <a:xfrm>
              <a:off x="-55225575" y="1903275"/>
              <a:ext cx="318225" cy="316650"/>
            </a:xfrm>
            <a:custGeom>
              <a:avLst/>
              <a:gdLst/>
              <a:ahLst/>
              <a:cxnLst/>
              <a:rect l="l" t="t" r="r" b="b"/>
              <a:pathLst>
                <a:path w="12729" h="12666" extrusionOk="0">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830" name="Google Shape;830;p52"/>
            <p:cNvSpPr/>
            <p:nvPr/>
          </p:nvSpPr>
          <p:spPr>
            <a:xfrm>
              <a:off x="-55170450" y="1959200"/>
              <a:ext cx="204800" cy="225300"/>
            </a:xfrm>
            <a:custGeom>
              <a:avLst/>
              <a:gdLst/>
              <a:ahLst/>
              <a:cxnLst/>
              <a:rect l="l" t="t" r="r" b="b"/>
              <a:pathLst>
                <a:path w="8192" h="9012" extrusionOk="0">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53"/>
          <p:cNvSpPr txBox="1">
            <a:spLocks noGrp="1"/>
          </p:cNvSpPr>
          <p:nvPr>
            <p:ph type="title"/>
          </p:nvPr>
        </p:nvSpPr>
        <p:spPr>
          <a:xfrm>
            <a:off x="1853925" y="1682851"/>
            <a:ext cx="2791800" cy="527700"/>
          </a:xfrm>
          <a:prstGeom prst="rect">
            <a:avLst/>
          </a:prstGeom>
        </p:spPr>
        <p:txBody>
          <a:bodyPr spcFirstLastPara="1" wrap="square" lIns="91425" tIns="91425" rIns="91425" bIns="91425" anchor="ctr" anchorCtr="0">
            <a:noAutofit/>
          </a:bodyPr>
          <a:lstStyle/>
          <a:p>
            <a:r>
              <a:rPr lang="en"/>
              <a:t>Loyalty</a:t>
            </a:r>
            <a:endParaRPr/>
          </a:p>
        </p:txBody>
      </p:sp>
      <p:sp>
        <p:nvSpPr>
          <p:cNvPr id="836" name="Google Shape;836;p53"/>
          <p:cNvSpPr txBox="1">
            <a:spLocks noGrp="1"/>
          </p:cNvSpPr>
          <p:nvPr>
            <p:ph type="subTitle" idx="1"/>
          </p:nvPr>
        </p:nvSpPr>
        <p:spPr>
          <a:xfrm>
            <a:off x="1853925" y="2116975"/>
            <a:ext cx="2689800" cy="772800"/>
          </a:xfrm>
          <a:prstGeom prst="rect">
            <a:avLst/>
          </a:prstGeom>
        </p:spPr>
        <p:txBody>
          <a:bodyPr spcFirstLastPara="1" wrap="square" lIns="91425" tIns="91425" rIns="91425" bIns="91425" anchor="t" anchorCtr="0">
            <a:noAutofit/>
          </a:bodyPr>
          <a:lstStyle/>
          <a:p>
            <a:pPr marL="0" indent="0"/>
            <a:r>
              <a:rPr lang="en"/>
              <a:t>Neptune is the farthest planet from the Sun. It’s really cold there</a:t>
            </a:r>
            <a:endParaRPr/>
          </a:p>
        </p:txBody>
      </p:sp>
      <p:sp>
        <p:nvSpPr>
          <p:cNvPr id="837" name="Google Shape;837;p53"/>
          <p:cNvSpPr txBox="1">
            <a:spLocks noGrp="1"/>
          </p:cNvSpPr>
          <p:nvPr>
            <p:ph type="title" idx="2"/>
          </p:nvPr>
        </p:nvSpPr>
        <p:spPr>
          <a:xfrm>
            <a:off x="5739075" y="1682851"/>
            <a:ext cx="2689800" cy="527700"/>
          </a:xfrm>
          <a:prstGeom prst="rect">
            <a:avLst/>
          </a:prstGeom>
        </p:spPr>
        <p:txBody>
          <a:bodyPr spcFirstLastPara="1" wrap="square" lIns="91425" tIns="91425" rIns="91425" bIns="91425" anchor="ctr" anchorCtr="0">
            <a:noAutofit/>
          </a:bodyPr>
          <a:lstStyle/>
          <a:p>
            <a:r>
              <a:rPr lang="en"/>
              <a:t>Efficiency</a:t>
            </a:r>
            <a:endParaRPr/>
          </a:p>
        </p:txBody>
      </p:sp>
      <p:sp>
        <p:nvSpPr>
          <p:cNvPr id="838" name="Google Shape;838;p53"/>
          <p:cNvSpPr txBox="1">
            <a:spLocks noGrp="1"/>
          </p:cNvSpPr>
          <p:nvPr>
            <p:ph type="subTitle" idx="3"/>
          </p:nvPr>
        </p:nvSpPr>
        <p:spPr>
          <a:xfrm>
            <a:off x="5739100" y="2116975"/>
            <a:ext cx="2689800" cy="772800"/>
          </a:xfrm>
          <a:prstGeom prst="rect">
            <a:avLst/>
          </a:prstGeom>
        </p:spPr>
        <p:txBody>
          <a:bodyPr spcFirstLastPara="1" wrap="square" lIns="91425" tIns="91425" rIns="91425" bIns="91425" anchor="t" anchorCtr="0">
            <a:noAutofit/>
          </a:bodyPr>
          <a:lstStyle/>
          <a:p>
            <a:pPr marL="0" indent="0"/>
            <a:r>
              <a:rPr lang="en"/>
              <a:t>Despite being red, Mars is a very cold place. It’s full of iron oxide dust</a:t>
            </a:r>
            <a:endParaRPr/>
          </a:p>
          <a:p>
            <a:pPr marL="0" indent="0"/>
            <a:endParaRPr/>
          </a:p>
        </p:txBody>
      </p:sp>
      <p:sp>
        <p:nvSpPr>
          <p:cNvPr id="839" name="Google Shape;839;p53"/>
          <p:cNvSpPr txBox="1">
            <a:spLocks noGrp="1"/>
          </p:cNvSpPr>
          <p:nvPr>
            <p:ph type="title" idx="8"/>
          </p:nvPr>
        </p:nvSpPr>
        <p:spPr>
          <a:xfrm>
            <a:off x="720000" y="535001"/>
            <a:ext cx="7704000" cy="572700"/>
          </a:xfrm>
          <a:prstGeom prst="rect">
            <a:avLst/>
          </a:prstGeom>
        </p:spPr>
        <p:txBody>
          <a:bodyPr spcFirstLastPara="1" wrap="square" lIns="91425" tIns="91425" rIns="91425" bIns="91425" anchor="ctr" anchorCtr="0">
            <a:noAutofit/>
          </a:bodyPr>
          <a:lstStyle/>
          <a:p>
            <a:r>
              <a:rPr lang="en"/>
              <a:t>OUR STRENGTHS</a:t>
            </a:r>
            <a:endParaRPr/>
          </a:p>
        </p:txBody>
      </p:sp>
      <p:sp>
        <p:nvSpPr>
          <p:cNvPr id="840" name="Google Shape;840;p53"/>
          <p:cNvSpPr txBox="1">
            <a:spLocks noGrp="1"/>
          </p:cNvSpPr>
          <p:nvPr>
            <p:ph type="title" idx="4"/>
          </p:nvPr>
        </p:nvSpPr>
        <p:spPr>
          <a:xfrm>
            <a:off x="1853925" y="3057304"/>
            <a:ext cx="2791800" cy="527700"/>
          </a:xfrm>
          <a:prstGeom prst="rect">
            <a:avLst/>
          </a:prstGeom>
        </p:spPr>
        <p:txBody>
          <a:bodyPr spcFirstLastPara="1" wrap="square" lIns="91425" tIns="91425" rIns="91425" bIns="91425" anchor="ctr" anchorCtr="0">
            <a:noAutofit/>
          </a:bodyPr>
          <a:lstStyle/>
          <a:p>
            <a:r>
              <a:rPr lang="en"/>
              <a:t>Reliability</a:t>
            </a:r>
            <a:endParaRPr/>
          </a:p>
        </p:txBody>
      </p:sp>
      <p:sp>
        <p:nvSpPr>
          <p:cNvPr id="841" name="Google Shape;841;p53"/>
          <p:cNvSpPr txBox="1">
            <a:spLocks noGrp="1"/>
          </p:cNvSpPr>
          <p:nvPr>
            <p:ph type="subTitle" idx="5"/>
          </p:nvPr>
        </p:nvSpPr>
        <p:spPr>
          <a:xfrm>
            <a:off x="1853925" y="3491429"/>
            <a:ext cx="2689800" cy="772800"/>
          </a:xfrm>
          <a:prstGeom prst="rect">
            <a:avLst/>
          </a:prstGeom>
        </p:spPr>
        <p:txBody>
          <a:bodyPr spcFirstLastPara="1" wrap="square" lIns="91425" tIns="91425" rIns="91425" bIns="91425" anchor="t" anchorCtr="0">
            <a:noAutofit/>
          </a:bodyPr>
          <a:lstStyle/>
          <a:p>
            <a:pPr marL="0" indent="0" algn="l"/>
            <a:r>
              <a:rPr lang="en"/>
              <a:t>Mercury is the closest planet to the Sun and also the smallest one </a:t>
            </a:r>
            <a:endParaRPr/>
          </a:p>
          <a:p>
            <a:pPr marL="0" indent="0"/>
            <a:endParaRPr/>
          </a:p>
        </p:txBody>
      </p:sp>
      <p:sp>
        <p:nvSpPr>
          <p:cNvPr id="842" name="Google Shape;842;p53"/>
          <p:cNvSpPr txBox="1">
            <a:spLocks noGrp="1"/>
          </p:cNvSpPr>
          <p:nvPr>
            <p:ph type="title" idx="6"/>
          </p:nvPr>
        </p:nvSpPr>
        <p:spPr>
          <a:xfrm>
            <a:off x="5739075" y="3057304"/>
            <a:ext cx="2689800" cy="527700"/>
          </a:xfrm>
          <a:prstGeom prst="rect">
            <a:avLst/>
          </a:prstGeom>
        </p:spPr>
        <p:txBody>
          <a:bodyPr spcFirstLastPara="1" wrap="square" lIns="91425" tIns="91425" rIns="91425" bIns="91425" anchor="ctr" anchorCtr="0">
            <a:noAutofit/>
          </a:bodyPr>
          <a:lstStyle/>
          <a:p>
            <a:r>
              <a:rPr lang="en"/>
              <a:t>Commitment</a:t>
            </a:r>
            <a:endParaRPr/>
          </a:p>
        </p:txBody>
      </p:sp>
      <p:sp>
        <p:nvSpPr>
          <p:cNvPr id="843" name="Google Shape;843;p53"/>
          <p:cNvSpPr txBox="1">
            <a:spLocks noGrp="1"/>
          </p:cNvSpPr>
          <p:nvPr>
            <p:ph type="subTitle" idx="7"/>
          </p:nvPr>
        </p:nvSpPr>
        <p:spPr>
          <a:xfrm>
            <a:off x="5739100" y="3491429"/>
            <a:ext cx="2689800" cy="772800"/>
          </a:xfrm>
          <a:prstGeom prst="rect">
            <a:avLst/>
          </a:prstGeom>
        </p:spPr>
        <p:txBody>
          <a:bodyPr spcFirstLastPara="1" wrap="square" lIns="91425" tIns="91425" rIns="91425" bIns="91425" anchor="t" anchorCtr="0">
            <a:noAutofit/>
          </a:bodyPr>
          <a:lstStyle/>
          <a:p>
            <a:pPr marL="0" indent="0" algn="l"/>
            <a:r>
              <a:rPr lang="en"/>
              <a:t>Jupiter is a gas giant and the biggest planet in the Solar System </a:t>
            </a:r>
            <a:endParaRPr/>
          </a:p>
          <a:p>
            <a:pPr marL="0" indent="0"/>
            <a:endParaRPr/>
          </a:p>
        </p:txBody>
      </p:sp>
      <p:sp>
        <p:nvSpPr>
          <p:cNvPr id="844" name="Google Shape;844;p53"/>
          <p:cNvSpPr/>
          <p:nvPr/>
        </p:nvSpPr>
        <p:spPr>
          <a:xfrm>
            <a:off x="1101000" y="1856250"/>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5" name="Google Shape;845;p53"/>
          <p:cNvSpPr/>
          <p:nvPr/>
        </p:nvSpPr>
        <p:spPr>
          <a:xfrm>
            <a:off x="1101000" y="3240801"/>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6" name="Google Shape;846;p53"/>
          <p:cNvSpPr/>
          <p:nvPr/>
        </p:nvSpPr>
        <p:spPr>
          <a:xfrm>
            <a:off x="4948575" y="1856250"/>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7" name="Google Shape;847;p53"/>
          <p:cNvSpPr/>
          <p:nvPr/>
        </p:nvSpPr>
        <p:spPr>
          <a:xfrm>
            <a:off x="4948575" y="3240801"/>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848" name="Google Shape;848;p53"/>
          <p:cNvGrpSpPr/>
          <p:nvPr/>
        </p:nvGrpSpPr>
        <p:grpSpPr>
          <a:xfrm>
            <a:off x="1243195" y="2004166"/>
            <a:ext cx="351611" cy="340168"/>
            <a:chOff x="3270550" y="832575"/>
            <a:chExt cx="499375" cy="483125"/>
          </a:xfrm>
        </p:grpSpPr>
        <p:sp>
          <p:nvSpPr>
            <p:cNvPr id="849" name="Google Shape;849;p53"/>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sp>
          <p:nvSpPr>
            <p:cNvPr id="850" name="Google Shape;850;p53"/>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sp>
          <p:nvSpPr>
            <p:cNvPr id="851" name="Google Shape;851;p53"/>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852" name="Google Shape;852;p53"/>
          <p:cNvGrpSpPr/>
          <p:nvPr/>
        </p:nvGrpSpPr>
        <p:grpSpPr>
          <a:xfrm>
            <a:off x="1257213" y="3398678"/>
            <a:ext cx="323587" cy="320243"/>
            <a:chOff x="3282325" y="2035675"/>
            <a:chExt cx="459575" cy="454825"/>
          </a:xfrm>
        </p:grpSpPr>
        <p:sp>
          <p:nvSpPr>
            <p:cNvPr id="853" name="Google Shape;853;p53"/>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sp>
          <p:nvSpPr>
            <p:cNvPr id="854" name="Google Shape;854;p53"/>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sp>
          <p:nvSpPr>
            <p:cNvPr id="855" name="Google Shape;855;p53"/>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sp>
          <p:nvSpPr>
            <p:cNvPr id="856" name="Google Shape;856;p53"/>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grpSp>
      <p:sp>
        <p:nvSpPr>
          <p:cNvPr id="857" name="Google Shape;857;p53"/>
          <p:cNvSpPr/>
          <p:nvPr/>
        </p:nvSpPr>
        <p:spPr>
          <a:xfrm>
            <a:off x="5101359" y="3400455"/>
            <a:ext cx="330435"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sp>
        <p:nvSpPr>
          <p:cNvPr id="858" name="Google Shape;858;p53"/>
          <p:cNvSpPr/>
          <p:nvPr/>
        </p:nvSpPr>
        <p:spPr>
          <a:xfrm>
            <a:off x="5131539" y="2004155"/>
            <a:ext cx="300263" cy="340187"/>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54"/>
          <p:cNvSpPr txBox="1">
            <a:spLocks noGrp="1"/>
          </p:cNvSpPr>
          <p:nvPr>
            <p:ph type="title"/>
          </p:nvPr>
        </p:nvSpPr>
        <p:spPr>
          <a:xfrm>
            <a:off x="720000" y="535001"/>
            <a:ext cx="7704000" cy="572700"/>
          </a:xfrm>
          <a:prstGeom prst="rect">
            <a:avLst/>
          </a:prstGeom>
        </p:spPr>
        <p:txBody>
          <a:bodyPr spcFirstLastPara="1" wrap="square" lIns="91425" tIns="91425" rIns="91425" bIns="91425" anchor="ctr" anchorCtr="0">
            <a:noAutofit/>
          </a:bodyPr>
          <a:lstStyle/>
          <a:p>
            <a:r>
              <a:rPr lang="en"/>
              <a:t>CUSTOMER PROFILE</a:t>
            </a:r>
            <a:endParaRPr/>
          </a:p>
        </p:txBody>
      </p:sp>
      <p:sp>
        <p:nvSpPr>
          <p:cNvPr id="864" name="Google Shape;864;p54"/>
          <p:cNvSpPr/>
          <p:nvPr/>
        </p:nvSpPr>
        <p:spPr>
          <a:xfrm>
            <a:off x="1027891" y="3441375"/>
            <a:ext cx="711600" cy="7116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65" name="Google Shape;865;p54"/>
          <p:cNvSpPr/>
          <p:nvPr/>
        </p:nvSpPr>
        <p:spPr>
          <a:xfrm>
            <a:off x="2084020" y="3441375"/>
            <a:ext cx="711600" cy="7116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66" name="Google Shape;866;p54"/>
          <p:cNvSpPr txBox="1"/>
          <p:nvPr/>
        </p:nvSpPr>
        <p:spPr>
          <a:xfrm>
            <a:off x="956700" y="1580401"/>
            <a:ext cx="1863000" cy="360300"/>
          </a:xfrm>
          <a:prstGeom prst="rect">
            <a:avLst/>
          </a:prstGeom>
          <a:noFill/>
          <a:ln>
            <a:noFill/>
          </a:ln>
        </p:spPr>
        <p:txBody>
          <a:bodyPr spcFirstLastPara="1" wrap="square" lIns="0" tIns="0" rIns="0" bIns="0" anchor="ctr" anchorCtr="0">
            <a:noAutofit/>
          </a:bodyPr>
          <a:lstStyle/>
          <a:p>
            <a:pPr algn="ctr"/>
            <a:r>
              <a:rPr lang="en" sz="2000">
                <a:solidFill>
                  <a:schemeClr val="lt2"/>
                </a:solidFill>
                <a:latin typeface="Righteous"/>
                <a:ea typeface="Righteous"/>
                <a:cs typeface="Righteous"/>
                <a:sym typeface="Righteous"/>
              </a:rPr>
              <a:t>Gender</a:t>
            </a:r>
            <a:endParaRPr sz="2000">
              <a:solidFill>
                <a:schemeClr val="lt2"/>
              </a:solidFill>
              <a:latin typeface="Righteous"/>
              <a:ea typeface="Righteous"/>
              <a:cs typeface="Righteous"/>
              <a:sym typeface="Righteous"/>
            </a:endParaRPr>
          </a:p>
        </p:txBody>
      </p:sp>
      <p:sp>
        <p:nvSpPr>
          <p:cNvPr id="867" name="Google Shape;867;p54"/>
          <p:cNvSpPr txBox="1"/>
          <p:nvPr/>
        </p:nvSpPr>
        <p:spPr>
          <a:xfrm>
            <a:off x="956700" y="1986601"/>
            <a:ext cx="1863000" cy="453300"/>
          </a:xfrm>
          <a:prstGeom prst="rect">
            <a:avLst/>
          </a:prstGeom>
          <a:noFill/>
          <a:ln>
            <a:noFill/>
          </a:ln>
        </p:spPr>
        <p:txBody>
          <a:bodyPr spcFirstLastPara="1" wrap="square" lIns="0" tIns="0" rIns="0" bIns="0" anchor="t" anchorCtr="0">
            <a:noAutofit/>
          </a:bodyPr>
          <a:lstStyle/>
          <a:p>
            <a:pPr algn="ctr"/>
            <a:r>
              <a:rPr lang="en">
                <a:solidFill>
                  <a:srgbClr val="FFFFFF"/>
                </a:solidFill>
                <a:latin typeface="Spartan"/>
                <a:ea typeface="Spartan"/>
                <a:cs typeface="Spartan"/>
                <a:sym typeface="Spartan"/>
              </a:rPr>
              <a:t>Jupiter is the biggest planet</a:t>
            </a:r>
            <a:endParaRPr>
              <a:solidFill>
                <a:srgbClr val="FFFFFF"/>
              </a:solidFill>
              <a:latin typeface="Spartan"/>
              <a:ea typeface="Spartan"/>
              <a:cs typeface="Spartan"/>
              <a:sym typeface="Spartan"/>
            </a:endParaRPr>
          </a:p>
          <a:p>
            <a:pPr algn="ctr"/>
            <a:endParaRPr>
              <a:solidFill>
                <a:srgbClr val="220051"/>
              </a:solidFill>
              <a:latin typeface="DM Sans"/>
              <a:ea typeface="DM Sans"/>
              <a:cs typeface="DM Sans"/>
              <a:sym typeface="DM Sans"/>
            </a:endParaRPr>
          </a:p>
        </p:txBody>
      </p:sp>
      <p:sp>
        <p:nvSpPr>
          <p:cNvPr id="868" name="Google Shape;868;p54"/>
          <p:cNvSpPr txBox="1"/>
          <p:nvPr/>
        </p:nvSpPr>
        <p:spPr>
          <a:xfrm>
            <a:off x="1017691" y="2972325"/>
            <a:ext cx="732000" cy="287400"/>
          </a:xfrm>
          <a:prstGeom prst="rect">
            <a:avLst/>
          </a:prstGeom>
          <a:noFill/>
          <a:ln>
            <a:noFill/>
          </a:ln>
        </p:spPr>
        <p:txBody>
          <a:bodyPr spcFirstLastPara="1" wrap="square" lIns="0" tIns="0" rIns="0" bIns="0" anchor="ctr" anchorCtr="0">
            <a:noAutofit/>
          </a:bodyPr>
          <a:lstStyle/>
          <a:p>
            <a:pPr algn="ctr"/>
            <a:r>
              <a:rPr lang="en" sz="1800" b="1">
                <a:solidFill>
                  <a:schemeClr val="dk2"/>
                </a:solidFill>
                <a:latin typeface="Righteous"/>
                <a:ea typeface="Righteous"/>
                <a:cs typeface="Righteous"/>
                <a:sym typeface="Righteous"/>
              </a:rPr>
              <a:t>75%</a:t>
            </a:r>
            <a:endParaRPr sz="1800" b="1">
              <a:solidFill>
                <a:schemeClr val="dk2"/>
              </a:solidFill>
              <a:latin typeface="Righteous"/>
              <a:ea typeface="Righteous"/>
              <a:cs typeface="Righteous"/>
              <a:sym typeface="Righteous"/>
            </a:endParaRPr>
          </a:p>
        </p:txBody>
      </p:sp>
      <p:sp>
        <p:nvSpPr>
          <p:cNvPr id="869" name="Google Shape;869;p54"/>
          <p:cNvSpPr txBox="1"/>
          <p:nvPr/>
        </p:nvSpPr>
        <p:spPr>
          <a:xfrm>
            <a:off x="2073820" y="2972325"/>
            <a:ext cx="732000" cy="287400"/>
          </a:xfrm>
          <a:prstGeom prst="rect">
            <a:avLst/>
          </a:prstGeom>
          <a:noFill/>
          <a:ln>
            <a:noFill/>
          </a:ln>
        </p:spPr>
        <p:txBody>
          <a:bodyPr spcFirstLastPara="1" wrap="square" lIns="0" tIns="0" rIns="0" bIns="0" anchor="ctr" anchorCtr="0">
            <a:noAutofit/>
          </a:bodyPr>
          <a:lstStyle/>
          <a:p>
            <a:pPr algn="ctr"/>
            <a:r>
              <a:rPr lang="en" sz="1800" b="1">
                <a:solidFill>
                  <a:schemeClr val="dk2"/>
                </a:solidFill>
                <a:latin typeface="Righteous"/>
                <a:ea typeface="Righteous"/>
                <a:cs typeface="Righteous"/>
                <a:sym typeface="Righteous"/>
              </a:rPr>
              <a:t>25%</a:t>
            </a:r>
            <a:endParaRPr sz="1800" b="1">
              <a:solidFill>
                <a:schemeClr val="dk2"/>
              </a:solidFill>
              <a:latin typeface="Righteous"/>
              <a:ea typeface="Righteous"/>
              <a:cs typeface="Righteous"/>
              <a:sym typeface="Righteous"/>
            </a:endParaRPr>
          </a:p>
        </p:txBody>
      </p:sp>
      <p:sp>
        <p:nvSpPr>
          <p:cNvPr id="870" name="Google Shape;870;p54"/>
          <p:cNvSpPr txBox="1"/>
          <p:nvPr/>
        </p:nvSpPr>
        <p:spPr>
          <a:xfrm>
            <a:off x="2073820" y="2754550"/>
            <a:ext cx="732000" cy="228000"/>
          </a:xfrm>
          <a:prstGeom prst="rect">
            <a:avLst/>
          </a:prstGeom>
          <a:noFill/>
          <a:ln>
            <a:noFill/>
          </a:ln>
        </p:spPr>
        <p:txBody>
          <a:bodyPr spcFirstLastPara="1" wrap="square" lIns="0" tIns="0" rIns="0" bIns="0" anchor="ctr" anchorCtr="0">
            <a:noAutofit/>
          </a:bodyPr>
          <a:lstStyle/>
          <a:p>
            <a:pPr algn="ctr"/>
            <a:r>
              <a:rPr lang="en" sz="1200">
                <a:solidFill>
                  <a:srgbClr val="FFFFFF"/>
                </a:solidFill>
                <a:latin typeface="Spartan"/>
                <a:ea typeface="Spartan"/>
                <a:cs typeface="Spartan"/>
                <a:sym typeface="Spartan"/>
              </a:rPr>
              <a:t>Women</a:t>
            </a:r>
            <a:endParaRPr sz="1200">
              <a:solidFill>
                <a:srgbClr val="220051"/>
              </a:solidFill>
              <a:latin typeface="Spartan"/>
              <a:ea typeface="Spartan"/>
              <a:cs typeface="Spartan"/>
              <a:sym typeface="Spartan"/>
            </a:endParaRPr>
          </a:p>
        </p:txBody>
      </p:sp>
      <p:sp>
        <p:nvSpPr>
          <p:cNvPr id="871" name="Google Shape;871;p54"/>
          <p:cNvSpPr txBox="1"/>
          <p:nvPr/>
        </p:nvSpPr>
        <p:spPr>
          <a:xfrm>
            <a:off x="1017691" y="2754550"/>
            <a:ext cx="732000" cy="228000"/>
          </a:xfrm>
          <a:prstGeom prst="rect">
            <a:avLst/>
          </a:prstGeom>
          <a:noFill/>
          <a:ln>
            <a:noFill/>
          </a:ln>
        </p:spPr>
        <p:txBody>
          <a:bodyPr spcFirstLastPara="1" wrap="square" lIns="0" tIns="0" rIns="0" bIns="0" anchor="ctr" anchorCtr="0">
            <a:noAutofit/>
          </a:bodyPr>
          <a:lstStyle/>
          <a:p>
            <a:pPr algn="ctr"/>
            <a:r>
              <a:rPr lang="en" sz="1200">
                <a:solidFill>
                  <a:srgbClr val="FFFFFF"/>
                </a:solidFill>
                <a:latin typeface="Spartan"/>
                <a:ea typeface="Spartan"/>
                <a:cs typeface="Spartan"/>
                <a:sym typeface="Spartan"/>
              </a:rPr>
              <a:t>Men</a:t>
            </a:r>
            <a:endParaRPr sz="1200">
              <a:solidFill>
                <a:srgbClr val="220051"/>
              </a:solidFill>
              <a:latin typeface="Spartan"/>
              <a:ea typeface="Spartan"/>
              <a:cs typeface="Spartan"/>
              <a:sym typeface="Spartan"/>
            </a:endParaRPr>
          </a:p>
        </p:txBody>
      </p:sp>
      <p:sp>
        <p:nvSpPr>
          <p:cNvPr id="872" name="Google Shape;872;p54"/>
          <p:cNvSpPr txBox="1"/>
          <p:nvPr/>
        </p:nvSpPr>
        <p:spPr>
          <a:xfrm>
            <a:off x="3640500" y="1580401"/>
            <a:ext cx="1863000" cy="360300"/>
          </a:xfrm>
          <a:prstGeom prst="rect">
            <a:avLst/>
          </a:prstGeom>
          <a:noFill/>
          <a:ln>
            <a:noFill/>
          </a:ln>
        </p:spPr>
        <p:txBody>
          <a:bodyPr spcFirstLastPara="1" wrap="square" lIns="0" tIns="0" rIns="0" bIns="0" anchor="ctr" anchorCtr="0">
            <a:noAutofit/>
          </a:bodyPr>
          <a:lstStyle/>
          <a:p>
            <a:pPr algn="ctr"/>
            <a:r>
              <a:rPr lang="en" sz="2000">
                <a:solidFill>
                  <a:schemeClr val="lt2"/>
                </a:solidFill>
                <a:latin typeface="Righteous"/>
                <a:ea typeface="Righteous"/>
                <a:cs typeface="Righteous"/>
                <a:sym typeface="Righteous"/>
              </a:rPr>
              <a:t>Occupation</a:t>
            </a:r>
            <a:endParaRPr sz="2000">
              <a:solidFill>
                <a:schemeClr val="lt2"/>
              </a:solidFill>
              <a:latin typeface="Righteous"/>
              <a:ea typeface="Righteous"/>
              <a:cs typeface="Righteous"/>
              <a:sym typeface="Righteous"/>
            </a:endParaRPr>
          </a:p>
        </p:txBody>
      </p:sp>
      <p:sp>
        <p:nvSpPr>
          <p:cNvPr id="873" name="Google Shape;873;p54"/>
          <p:cNvSpPr txBox="1"/>
          <p:nvPr/>
        </p:nvSpPr>
        <p:spPr>
          <a:xfrm>
            <a:off x="6324300" y="1580401"/>
            <a:ext cx="1863000" cy="360300"/>
          </a:xfrm>
          <a:prstGeom prst="rect">
            <a:avLst/>
          </a:prstGeom>
          <a:noFill/>
          <a:ln>
            <a:noFill/>
          </a:ln>
        </p:spPr>
        <p:txBody>
          <a:bodyPr spcFirstLastPara="1" wrap="square" lIns="0" tIns="0" rIns="0" bIns="0" anchor="ctr" anchorCtr="0">
            <a:noAutofit/>
          </a:bodyPr>
          <a:lstStyle/>
          <a:p>
            <a:pPr algn="ctr"/>
            <a:r>
              <a:rPr lang="en" sz="2000">
                <a:solidFill>
                  <a:schemeClr val="lt2"/>
                </a:solidFill>
                <a:latin typeface="Righteous"/>
                <a:ea typeface="Righteous"/>
                <a:cs typeface="Righteous"/>
                <a:sym typeface="Righteous"/>
              </a:rPr>
              <a:t>Age</a:t>
            </a:r>
            <a:endParaRPr sz="2000">
              <a:solidFill>
                <a:schemeClr val="lt2"/>
              </a:solidFill>
              <a:latin typeface="Righteous"/>
              <a:ea typeface="Righteous"/>
              <a:cs typeface="Righteous"/>
              <a:sym typeface="Righteous"/>
            </a:endParaRPr>
          </a:p>
        </p:txBody>
      </p:sp>
      <p:sp>
        <p:nvSpPr>
          <p:cNvPr id="874" name="Google Shape;874;p54"/>
          <p:cNvSpPr txBox="1"/>
          <p:nvPr/>
        </p:nvSpPr>
        <p:spPr>
          <a:xfrm>
            <a:off x="6324300" y="1986601"/>
            <a:ext cx="1863000" cy="453300"/>
          </a:xfrm>
          <a:prstGeom prst="rect">
            <a:avLst/>
          </a:prstGeom>
          <a:noFill/>
          <a:ln>
            <a:noFill/>
          </a:ln>
        </p:spPr>
        <p:txBody>
          <a:bodyPr spcFirstLastPara="1" wrap="square" lIns="0" tIns="0" rIns="0" bIns="0" anchor="t" anchorCtr="0">
            <a:noAutofit/>
          </a:bodyPr>
          <a:lstStyle/>
          <a:p>
            <a:pPr algn="ctr"/>
            <a:r>
              <a:rPr lang="en">
                <a:solidFill>
                  <a:srgbClr val="FFFFFF"/>
                </a:solidFill>
                <a:latin typeface="Spartan"/>
                <a:ea typeface="Spartan"/>
                <a:cs typeface="Spartan"/>
                <a:sym typeface="Spartan"/>
              </a:rPr>
              <a:t>Despite being red, Mars is cold</a:t>
            </a:r>
            <a:endParaRPr>
              <a:solidFill>
                <a:srgbClr val="220051"/>
              </a:solidFill>
              <a:latin typeface="Spartan"/>
              <a:ea typeface="Spartan"/>
              <a:cs typeface="Spartan"/>
              <a:sym typeface="Spartan"/>
            </a:endParaRPr>
          </a:p>
        </p:txBody>
      </p:sp>
      <p:sp>
        <p:nvSpPr>
          <p:cNvPr id="875" name="Google Shape;875;p54"/>
          <p:cNvSpPr txBox="1"/>
          <p:nvPr/>
        </p:nvSpPr>
        <p:spPr>
          <a:xfrm>
            <a:off x="11169588" y="3671675"/>
            <a:ext cx="571800" cy="189600"/>
          </a:xfrm>
          <a:prstGeom prst="rect">
            <a:avLst/>
          </a:prstGeom>
          <a:noFill/>
          <a:ln>
            <a:noFill/>
          </a:ln>
        </p:spPr>
        <p:txBody>
          <a:bodyPr spcFirstLastPara="1" wrap="square" lIns="0" tIns="0" rIns="0" bIns="0" anchor="t" anchorCtr="0">
            <a:noAutofit/>
          </a:bodyPr>
          <a:lstStyle/>
          <a:p>
            <a:pPr algn="r"/>
            <a:r>
              <a:rPr lang="en" sz="1200">
                <a:solidFill>
                  <a:srgbClr val="FFFFFF"/>
                </a:solidFill>
                <a:latin typeface="Spartan"/>
                <a:ea typeface="Spartan"/>
                <a:cs typeface="Spartan"/>
                <a:sym typeface="Spartan"/>
              </a:rPr>
              <a:t>21-30</a:t>
            </a:r>
            <a:endParaRPr sz="1200">
              <a:solidFill>
                <a:srgbClr val="FFFFFF"/>
              </a:solidFill>
              <a:latin typeface="Spartan"/>
              <a:ea typeface="Spartan"/>
              <a:cs typeface="Spartan"/>
              <a:sym typeface="Spartan"/>
            </a:endParaRPr>
          </a:p>
          <a:p>
            <a:pPr algn="r"/>
            <a:endParaRPr sz="1200">
              <a:solidFill>
                <a:srgbClr val="FFFFFF"/>
              </a:solidFill>
              <a:latin typeface="DM Sans"/>
              <a:ea typeface="DM Sans"/>
              <a:cs typeface="DM Sans"/>
              <a:sym typeface="DM Sans"/>
            </a:endParaRPr>
          </a:p>
        </p:txBody>
      </p:sp>
      <p:sp>
        <p:nvSpPr>
          <p:cNvPr id="876" name="Google Shape;876;p54"/>
          <p:cNvSpPr txBox="1"/>
          <p:nvPr/>
        </p:nvSpPr>
        <p:spPr>
          <a:xfrm>
            <a:off x="11169588" y="4027200"/>
            <a:ext cx="571800" cy="189600"/>
          </a:xfrm>
          <a:prstGeom prst="rect">
            <a:avLst/>
          </a:prstGeom>
          <a:noFill/>
          <a:ln>
            <a:noFill/>
          </a:ln>
        </p:spPr>
        <p:txBody>
          <a:bodyPr spcFirstLastPara="1" wrap="square" lIns="0" tIns="0" rIns="0" bIns="0" anchor="t" anchorCtr="0">
            <a:noAutofit/>
          </a:bodyPr>
          <a:lstStyle/>
          <a:p>
            <a:pPr algn="r"/>
            <a:r>
              <a:rPr lang="en" sz="1200">
                <a:solidFill>
                  <a:srgbClr val="FFFFFF"/>
                </a:solidFill>
                <a:latin typeface="Spartan"/>
                <a:ea typeface="Spartan"/>
                <a:cs typeface="Spartan"/>
                <a:sym typeface="Spartan"/>
              </a:rPr>
              <a:t>31-50</a:t>
            </a:r>
            <a:endParaRPr sz="1200">
              <a:solidFill>
                <a:srgbClr val="FFFFFF"/>
              </a:solidFill>
              <a:latin typeface="Spartan"/>
              <a:ea typeface="Spartan"/>
              <a:cs typeface="Spartan"/>
              <a:sym typeface="Spartan"/>
            </a:endParaRPr>
          </a:p>
          <a:p>
            <a:pPr algn="r"/>
            <a:endParaRPr sz="1200">
              <a:solidFill>
                <a:srgbClr val="FFFFFF"/>
              </a:solidFill>
              <a:latin typeface="DM Sans"/>
              <a:ea typeface="DM Sans"/>
              <a:cs typeface="DM Sans"/>
              <a:sym typeface="DM Sans"/>
            </a:endParaRPr>
          </a:p>
        </p:txBody>
      </p:sp>
      <p:sp>
        <p:nvSpPr>
          <p:cNvPr id="877" name="Google Shape;877;p54"/>
          <p:cNvSpPr txBox="1"/>
          <p:nvPr/>
        </p:nvSpPr>
        <p:spPr>
          <a:xfrm>
            <a:off x="3640500" y="1986601"/>
            <a:ext cx="1863000" cy="453300"/>
          </a:xfrm>
          <a:prstGeom prst="rect">
            <a:avLst/>
          </a:prstGeom>
          <a:noFill/>
          <a:ln>
            <a:noFill/>
          </a:ln>
        </p:spPr>
        <p:txBody>
          <a:bodyPr spcFirstLastPara="1" wrap="square" lIns="0" tIns="0" rIns="0" bIns="0" anchor="t" anchorCtr="0">
            <a:noAutofit/>
          </a:bodyPr>
          <a:lstStyle/>
          <a:p>
            <a:pPr algn="ctr"/>
            <a:r>
              <a:rPr lang="en">
                <a:solidFill>
                  <a:srgbClr val="FFFFFF"/>
                </a:solidFill>
                <a:latin typeface="Spartan"/>
                <a:ea typeface="Spartan"/>
                <a:cs typeface="Spartan"/>
                <a:sym typeface="Spartan"/>
              </a:rPr>
              <a:t>Mercury is the smallest planet</a:t>
            </a:r>
            <a:endParaRPr>
              <a:solidFill>
                <a:srgbClr val="220051"/>
              </a:solidFill>
              <a:latin typeface="Spartan"/>
              <a:ea typeface="Spartan"/>
              <a:cs typeface="Spartan"/>
              <a:sym typeface="Spartan"/>
            </a:endParaRPr>
          </a:p>
        </p:txBody>
      </p:sp>
      <p:sp>
        <p:nvSpPr>
          <p:cNvPr id="878" name="Google Shape;878;p54"/>
          <p:cNvSpPr/>
          <p:nvPr/>
        </p:nvSpPr>
        <p:spPr>
          <a:xfrm rot="10800000">
            <a:off x="1024441" y="3437933"/>
            <a:ext cx="718500" cy="718500"/>
          </a:xfrm>
          <a:prstGeom prst="arc">
            <a:avLst>
              <a:gd name="adj1" fmla="val 5436344"/>
              <a:gd name="adj2" fmla="val 0"/>
            </a:avLst>
          </a:prstGeom>
          <a:no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79" name="Google Shape;879;p54"/>
          <p:cNvSpPr/>
          <p:nvPr/>
        </p:nvSpPr>
        <p:spPr>
          <a:xfrm rot="-5400000">
            <a:off x="2080571" y="3437933"/>
            <a:ext cx="718500" cy="718500"/>
          </a:xfrm>
          <a:prstGeom prst="arc">
            <a:avLst>
              <a:gd name="adj1" fmla="val 21527225"/>
              <a:gd name="adj2" fmla="val 5532844"/>
            </a:avLst>
          </a:prstGeom>
          <a:no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880" name="Google Shape;880;p54"/>
          <p:cNvGrpSpPr/>
          <p:nvPr/>
        </p:nvGrpSpPr>
        <p:grpSpPr>
          <a:xfrm>
            <a:off x="4088731" y="2761694"/>
            <a:ext cx="1356444" cy="192907"/>
            <a:chOff x="3465975" y="2270305"/>
            <a:chExt cx="1208737" cy="171900"/>
          </a:xfrm>
        </p:grpSpPr>
        <p:sp>
          <p:nvSpPr>
            <p:cNvPr id="881" name="Google Shape;881;p54"/>
            <p:cNvSpPr/>
            <p:nvPr/>
          </p:nvSpPr>
          <p:spPr>
            <a:xfrm rot="-5400000">
              <a:off x="3725184" y="2270305"/>
              <a:ext cx="171900" cy="1719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82" name="Google Shape;882;p54"/>
            <p:cNvSpPr/>
            <p:nvPr/>
          </p:nvSpPr>
          <p:spPr>
            <a:xfrm rot="-5400000">
              <a:off x="3984394" y="2270305"/>
              <a:ext cx="171900" cy="1719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83" name="Google Shape;883;p54"/>
            <p:cNvSpPr/>
            <p:nvPr/>
          </p:nvSpPr>
          <p:spPr>
            <a:xfrm rot="-5400000">
              <a:off x="4243603" y="2270305"/>
              <a:ext cx="171900" cy="1719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84" name="Google Shape;884;p54"/>
            <p:cNvSpPr/>
            <p:nvPr/>
          </p:nvSpPr>
          <p:spPr>
            <a:xfrm rot="-5400000">
              <a:off x="4502812" y="2270305"/>
              <a:ext cx="171900" cy="1719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85" name="Google Shape;885;p54"/>
            <p:cNvSpPr/>
            <p:nvPr/>
          </p:nvSpPr>
          <p:spPr>
            <a:xfrm rot="-5400000">
              <a:off x="3465975" y="2270305"/>
              <a:ext cx="171900" cy="1719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86" name="Google Shape;886;p54"/>
          <p:cNvGrpSpPr/>
          <p:nvPr/>
        </p:nvGrpSpPr>
        <p:grpSpPr>
          <a:xfrm>
            <a:off x="4088731" y="3162294"/>
            <a:ext cx="1356444" cy="192907"/>
            <a:chOff x="3465975" y="2270305"/>
            <a:chExt cx="1208737" cy="171900"/>
          </a:xfrm>
        </p:grpSpPr>
        <p:sp>
          <p:nvSpPr>
            <p:cNvPr id="887" name="Google Shape;887;p54"/>
            <p:cNvSpPr/>
            <p:nvPr/>
          </p:nvSpPr>
          <p:spPr>
            <a:xfrm rot="-5400000">
              <a:off x="3725184" y="2270305"/>
              <a:ext cx="171900" cy="1719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88" name="Google Shape;888;p54"/>
            <p:cNvSpPr/>
            <p:nvPr/>
          </p:nvSpPr>
          <p:spPr>
            <a:xfrm rot="-5400000">
              <a:off x="3984394" y="2270305"/>
              <a:ext cx="171900" cy="1719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89" name="Google Shape;889;p54"/>
            <p:cNvSpPr/>
            <p:nvPr/>
          </p:nvSpPr>
          <p:spPr>
            <a:xfrm rot="-5400000">
              <a:off x="4243603" y="2270305"/>
              <a:ext cx="171900" cy="1719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0" name="Google Shape;890;p54"/>
            <p:cNvSpPr/>
            <p:nvPr/>
          </p:nvSpPr>
          <p:spPr>
            <a:xfrm rot="-5400000">
              <a:off x="4502812" y="2270305"/>
              <a:ext cx="171900" cy="1719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1" name="Google Shape;891;p54"/>
            <p:cNvSpPr/>
            <p:nvPr/>
          </p:nvSpPr>
          <p:spPr>
            <a:xfrm rot="-5400000">
              <a:off x="3465975" y="2270305"/>
              <a:ext cx="171900" cy="1719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92" name="Google Shape;892;p54"/>
          <p:cNvGrpSpPr/>
          <p:nvPr/>
        </p:nvGrpSpPr>
        <p:grpSpPr>
          <a:xfrm>
            <a:off x="4088731" y="3562907"/>
            <a:ext cx="1356444" cy="192907"/>
            <a:chOff x="3465975" y="2270305"/>
            <a:chExt cx="1208737" cy="171900"/>
          </a:xfrm>
        </p:grpSpPr>
        <p:sp>
          <p:nvSpPr>
            <p:cNvPr id="893" name="Google Shape;893;p54"/>
            <p:cNvSpPr/>
            <p:nvPr/>
          </p:nvSpPr>
          <p:spPr>
            <a:xfrm rot="-5400000">
              <a:off x="3725184" y="2270305"/>
              <a:ext cx="171900" cy="1719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4" name="Google Shape;894;p54"/>
            <p:cNvSpPr/>
            <p:nvPr/>
          </p:nvSpPr>
          <p:spPr>
            <a:xfrm rot="-5400000">
              <a:off x="3984394" y="2270305"/>
              <a:ext cx="171900" cy="1719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5" name="Google Shape;895;p54"/>
            <p:cNvSpPr/>
            <p:nvPr/>
          </p:nvSpPr>
          <p:spPr>
            <a:xfrm rot="-5400000">
              <a:off x="4243603" y="2270305"/>
              <a:ext cx="171900" cy="1719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6" name="Google Shape;896;p54"/>
            <p:cNvSpPr/>
            <p:nvPr/>
          </p:nvSpPr>
          <p:spPr>
            <a:xfrm rot="-5400000">
              <a:off x="4502812" y="2270305"/>
              <a:ext cx="171900" cy="1719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7" name="Google Shape;897;p54"/>
            <p:cNvSpPr/>
            <p:nvPr/>
          </p:nvSpPr>
          <p:spPr>
            <a:xfrm rot="-5400000">
              <a:off x="3465975" y="2270305"/>
              <a:ext cx="171900" cy="1719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98" name="Google Shape;898;p54"/>
          <p:cNvGrpSpPr/>
          <p:nvPr/>
        </p:nvGrpSpPr>
        <p:grpSpPr>
          <a:xfrm>
            <a:off x="4088731" y="3963519"/>
            <a:ext cx="1356444" cy="192907"/>
            <a:chOff x="3465975" y="2270305"/>
            <a:chExt cx="1208737" cy="171900"/>
          </a:xfrm>
        </p:grpSpPr>
        <p:sp>
          <p:nvSpPr>
            <p:cNvPr id="899" name="Google Shape;899;p54"/>
            <p:cNvSpPr/>
            <p:nvPr/>
          </p:nvSpPr>
          <p:spPr>
            <a:xfrm rot="-5400000">
              <a:off x="3725184" y="2270305"/>
              <a:ext cx="171900" cy="171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00" name="Google Shape;900;p54"/>
            <p:cNvSpPr/>
            <p:nvPr/>
          </p:nvSpPr>
          <p:spPr>
            <a:xfrm rot="-5400000">
              <a:off x="3984394" y="2270305"/>
              <a:ext cx="171900" cy="171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01" name="Google Shape;901;p54"/>
            <p:cNvSpPr/>
            <p:nvPr/>
          </p:nvSpPr>
          <p:spPr>
            <a:xfrm rot="-5400000">
              <a:off x="4243603" y="2270305"/>
              <a:ext cx="171900" cy="171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02" name="Google Shape;902;p54"/>
            <p:cNvSpPr/>
            <p:nvPr/>
          </p:nvSpPr>
          <p:spPr>
            <a:xfrm rot="-5400000">
              <a:off x="4502812" y="2270305"/>
              <a:ext cx="171900" cy="171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03" name="Google Shape;903;p54"/>
            <p:cNvSpPr/>
            <p:nvPr/>
          </p:nvSpPr>
          <p:spPr>
            <a:xfrm rot="-5400000">
              <a:off x="3465975" y="2270305"/>
              <a:ext cx="171900" cy="171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904" name="Google Shape;904;p54"/>
          <p:cNvSpPr/>
          <p:nvPr/>
        </p:nvSpPr>
        <p:spPr>
          <a:xfrm>
            <a:off x="3821018" y="3155678"/>
            <a:ext cx="128199" cy="206139"/>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05" name="Google Shape;905;p54"/>
          <p:cNvSpPr/>
          <p:nvPr/>
        </p:nvSpPr>
        <p:spPr>
          <a:xfrm>
            <a:off x="3782047" y="3555945"/>
            <a:ext cx="206139" cy="206823"/>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nvGrpSpPr>
          <p:cNvPr id="906" name="Google Shape;906;p54"/>
          <p:cNvGrpSpPr/>
          <p:nvPr/>
        </p:nvGrpSpPr>
        <p:grpSpPr>
          <a:xfrm>
            <a:off x="3776920" y="3966825"/>
            <a:ext cx="216392" cy="208255"/>
            <a:chOff x="-37534750" y="2668075"/>
            <a:chExt cx="332400" cy="319900"/>
          </a:xfrm>
        </p:grpSpPr>
        <p:sp>
          <p:nvSpPr>
            <p:cNvPr id="907" name="Google Shape;907;p54"/>
            <p:cNvSpPr/>
            <p:nvPr/>
          </p:nvSpPr>
          <p:spPr>
            <a:xfrm>
              <a:off x="-37534750" y="2668075"/>
              <a:ext cx="332400" cy="319900"/>
            </a:xfrm>
            <a:custGeom>
              <a:avLst/>
              <a:gdLst/>
              <a:ahLst/>
              <a:cxnLst/>
              <a:rect l="l" t="t" r="r" b="b"/>
              <a:pathLst>
                <a:path w="13296" h="12796" extrusionOk="0">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08" name="Google Shape;908;p54"/>
            <p:cNvSpPr/>
            <p:nvPr/>
          </p:nvSpPr>
          <p:spPr>
            <a:xfrm>
              <a:off x="-37487500" y="2709475"/>
              <a:ext cx="165425" cy="164450"/>
            </a:xfrm>
            <a:custGeom>
              <a:avLst/>
              <a:gdLst/>
              <a:ahLst/>
              <a:cxnLst/>
              <a:rect l="l" t="t" r="r" b="b"/>
              <a:pathLst>
                <a:path w="6617" h="6578" extrusionOk="0">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grpSp>
        <p:nvGrpSpPr>
          <p:cNvPr id="909" name="Google Shape;909;p54"/>
          <p:cNvGrpSpPr/>
          <p:nvPr/>
        </p:nvGrpSpPr>
        <p:grpSpPr>
          <a:xfrm>
            <a:off x="3790510" y="2755422"/>
            <a:ext cx="189213" cy="206139"/>
            <a:chOff x="-40160700" y="2339625"/>
            <a:chExt cx="290650" cy="316650"/>
          </a:xfrm>
        </p:grpSpPr>
        <p:sp>
          <p:nvSpPr>
            <p:cNvPr id="910" name="Google Shape;910;p54"/>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11" name="Google Shape;911;p54"/>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12" name="Google Shape;912;p54"/>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913" name="Google Shape;913;p54"/>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grpSp>
        <p:nvGrpSpPr>
          <p:cNvPr id="914" name="Google Shape;914;p54"/>
          <p:cNvGrpSpPr/>
          <p:nvPr/>
        </p:nvGrpSpPr>
        <p:grpSpPr>
          <a:xfrm>
            <a:off x="6108151" y="2754556"/>
            <a:ext cx="2449875" cy="1351807"/>
            <a:chOff x="6108150" y="2754555"/>
            <a:chExt cx="2449875" cy="1351807"/>
          </a:xfrm>
        </p:grpSpPr>
        <p:sp>
          <p:nvSpPr>
            <p:cNvPr id="915" name="Google Shape;915;p54"/>
            <p:cNvSpPr txBox="1"/>
            <p:nvPr/>
          </p:nvSpPr>
          <p:spPr>
            <a:xfrm>
              <a:off x="6108150" y="2884950"/>
              <a:ext cx="839400" cy="186600"/>
            </a:xfrm>
            <a:prstGeom prst="rect">
              <a:avLst/>
            </a:prstGeom>
            <a:noFill/>
            <a:ln>
              <a:noFill/>
            </a:ln>
          </p:spPr>
          <p:txBody>
            <a:bodyPr spcFirstLastPara="1" wrap="square" lIns="91425" tIns="91425" rIns="91425" bIns="91425" anchor="ctr" anchorCtr="0">
              <a:noAutofit/>
            </a:bodyPr>
            <a:lstStyle/>
            <a:p>
              <a:r>
                <a:rPr lang="en" sz="1200">
                  <a:solidFill>
                    <a:schemeClr val="lt2"/>
                  </a:solidFill>
                  <a:latin typeface="Spartan"/>
                  <a:ea typeface="Spartan"/>
                  <a:cs typeface="Spartan"/>
                  <a:sym typeface="Spartan"/>
                </a:rPr>
                <a:t>25 - 35</a:t>
              </a:r>
              <a:endParaRPr sz="1200">
                <a:solidFill>
                  <a:schemeClr val="lt2"/>
                </a:solidFill>
                <a:latin typeface="Spartan"/>
                <a:ea typeface="Spartan"/>
                <a:cs typeface="Spartan"/>
                <a:sym typeface="Spartan"/>
              </a:endParaRPr>
            </a:p>
          </p:txBody>
        </p:sp>
        <p:sp>
          <p:nvSpPr>
            <p:cNvPr id="916" name="Google Shape;916;p54"/>
            <p:cNvSpPr txBox="1"/>
            <p:nvPr/>
          </p:nvSpPr>
          <p:spPr>
            <a:xfrm>
              <a:off x="7896525" y="2754555"/>
              <a:ext cx="661500" cy="407400"/>
            </a:xfrm>
            <a:prstGeom prst="rect">
              <a:avLst/>
            </a:prstGeom>
            <a:noFill/>
            <a:ln>
              <a:noFill/>
            </a:ln>
          </p:spPr>
          <p:txBody>
            <a:bodyPr spcFirstLastPara="1" wrap="square" lIns="91425" tIns="91425" rIns="91425" bIns="91425" anchor="t" anchorCtr="0">
              <a:noAutofit/>
            </a:bodyPr>
            <a:lstStyle/>
            <a:p>
              <a:r>
                <a:rPr lang="en" sz="1800" b="1">
                  <a:solidFill>
                    <a:schemeClr val="dk2"/>
                  </a:solidFill>
                  <a:latin typeface="Righteous"/>
                  <a:ea typeface="Righteous"/>
                  <a:cs typeface="Righteous"/>
                  <a:sym typeface="Righteous"/>
                </a:rPr>
                <a:t>70%</a:t>
              </a:r>
              <a:endParaRPr sz="1800" b="1">
                <a:solidFill>
                  <a:schemeClr val="dk2"/>
                </a:solidFill>
                <a:latin typeface="Righteous"/>
                <a:ea typeface="Righteous"/>
                <a:cs typeface="Righteous"/>
                <a:sym typeface="Righteous"/>
              </a:endParaRPr>
            </a:p>
          </p:txBody>
        </p:sp>
        <p:sp>
          <p:nvSpPr>
            <p:cNvPr id="917" name="Google Shape;917;p54"/>
            <p:cNvSpPr/>
            <p:nvPr/>
          </p:nvSpPr>
          <p:spPr>
            <a:xfrm rot="5400000" flipH="1">
              <a:off x="7305600" y="2526902"/>
              <a:ext cx="189000" cy="905100"/>
            </a:xfrm>
            <a:prstGeom prst="round2SameRect">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endParaRPr/>
            </a:p>
          </p:txBody>
        </p:sp>
        <p:sp>
          <p:nvSpPr>
            <p:cNvPr id="918" name="Google Shape;918;p54"/>
            <p:cNvSpPr/>
            <p:nvPr/>
          </p:nvSpPr>
          <p:spPr>
            <a:xfrm rot="5400000" flipH="1">
              <a:off x="7214056" y="2618300"/>
              <a:ext cx="192900" cy="725400"/>
            </a:xfrm>
            <a:prstGeom prst="round2SameRect">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endParaRPr/>
            </a:p>
          </p:txBody>
        </p:sp>
        <p:grpSp>
          <p:nvGrpSpPr>
            <p:cNvPr id="919" name="Google Shape;919;p54"/>
            <p:cNvGrpSpPr/>
            <p:nvPr/>
          </p:nvGrpSpPr>
          <p:grpSpPr>
            <a:xfrm>
              <a:off x="6108150" y="3698962"/>
              <a:ext cx="2449875" cy="407400"/>
              <a:chOff x="6108150" y="3698962"/>
              <a:chExt cx="2449875" cy="407400"/>
            </a:xfrm>
          </p:grpSpPr>
          <p:sp>
            <p:nvSpPr>
              <p:cNvPr id="920" name="Google Shape;920;p54"/>
              <p:cNvSpPr txBox="1"/>
              <p:nvPr/>
            </p:nvSpPr>
            <p:spPr>
              <a:xfrm>
                <a:off x="6108150" y="3817250"/>
                <a:ext cx="839400" cy="194700"/>
              </a:xfrm>
              <a:prstGeom prst="rect">
                <a:avLst/>
              </a:prstGeom>
              <a:noFill/>
              <a:ln>
                <a:noFill/>
              </a:ln>
            </p:spPr>
            <p:txBody>
              <a:bodyPr spcFirstLastPara="1" wrap="square" lIns="91425" tIns="91425" rIns="91425" bIns="91425" anchor="ctr" anchorCtr="0">
                <a:noAutofit/>
              </a:bodyPr>
              <a:lstStyle/>
              <a:p>
                <a:r>
                  <a:rPr lang="en" sz="1200">
                    <a:solidFill>
                      <a:schemeClr val="lt2"/>
                    </a:solidFill>
                    <a:latin typeface="Spartan"/>
                    <a:ea typeface="Spartan"/>
                    <a:cs typeface="Spartan"/>
                    <a:sym typeface="Spartan"/>
                  </a:rPr>
                  <a:t>46 - 55</a:t>
                </a:r>
                <a:endParaRPr sz="1200">
                  <a:solidFill>
                    <a:schemeClr val="lt2"/>
                  </a:solidFill>
                  <a:latin typeface="Spartan"/>
                  <a:ea typeface="Spartan"/>
                  <a:cs typeface="Spartan"/>
                  <a:sym typeface="Spartan"/>
                </a:endParaRPr>
              </a:p>
            </p:txBody>
          </p:sp>
          <p:sp>
            <p:nvSpPr>
              <p:cNvPr id="921" name="Google Shape;921;p54"/>
              <p:cNvSpPr txBox="1"/>
              <p:nvPr/>
            </p:nvSpPr>
            <p:spPr>
              <a:xfrm>
                <a:off x="7896525" y="3698962"/>
                <a:ext cx="661500" cy="407400"/>
              </a:xfrm>
              <a:prstGeom prst="rect">
                <a:avLst/>
              </a:prstGeom>
              <a:noFill/>
              <a:ln>
                <a:noFill/>
              </a:ln>
            </p:spPr>
            <p:txBody>
              <a:bodyPr spcFirstLastPara="1" wrap="square" lIns="91425" tIns="91425" rIns="91425" bIns="91425" anchor="t" anchorCtr="0">
                <a:noAutofit/>
              </a:bodyPr>
              <a:lstStyle/>
              <a:p>
                <a:r>
                  <a:rPr lang="en" sz="1800" b="1">
                    <a:solidFill>
                      <a:schemeClr val="dk2"/>
                    </a:solidFill>
                    <a:latin typeface="Righteous"/>
                    <a:ea typeface="Righteous"/>
                    <a:cs typeface="Righteous"/>
                    <a:sym typeface="Righteous"/>
                  </a:rPr>
                  <a:t>10%</a:t>
                </a:r>
                <a:endParaRPr sz="1800" b="1">
                  <a:solidFill>
                    <a:schemeClr val="dk2"/>
                  </a:solidFill>
                  <a:latin typeface="Righteous"/>
                  <a:ea typeface="Righteous"/>
                  <a:cs typeface="Righteous"/>
                  <a:sym typeface="Righteous"/>
                </a:endParaRPr>
              </a:p>
            </p:txBody>
          </p:sp>
          <p:sp>
            <p:nvSpPr>
              <p:cNvPr id="922" name="Google Shape;922;p54"/>
              <p:cNvSpPr/>
              <p:nvPr/>
            </p:nvSpPr>
            <p:spPr>
              <a:xfrm rot="5400000" flipH="1">
                <a:off x="7305638" y="3467079"/>
                <a:ext cx="189000" cy="905100"/>
              </a:xfrm>
              <a:prstGeom prst="round2SameRect">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endParaRPr/>
              </a:p>
            </p:txBody>
          </p:sp>
          <p:sp>
            <p:nvSpPr>
              <p:cNvPr id="923" name="Google Shape;923;p54"/>
              <p:cNvSpPr/>
              <p:nvPr/>
            </p:nvSpPr>
            <p:spPr>
              <a:xfrm rot="5400000" flipH="1">
                <a:off x="6961050" y="3810100"/>
                <a:ext cx="191700" cy="219000"/>
              </a:xfrm>
              <a:prstGeom prst="round2SameRect">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endParaRPr/>
              </a:p>
            </p:txBody>
          </p:sp>
        </p:grpSp>
        <p:sp>
          <p:nvSpPr>
            <p:cNvPr id="924" name="Google Shape;924;p54"/>
            <p:cNvSpPr txBox="1"/>
            <p:nvPr/>
          </p:nvSpPr>
          <p:spPr>
            <a:xfrm>
              <a:off x="6108150" y="3351478"/>
              <a:ext cx="839400" cy="186600"/>
            </a:xfrm>
            <a:prstGeom prst="rect">
              <a:avLst/>
            </a:prstGeom>
            <a:noFill/>
            <a:ln>
              <a:noFill/>
            </a:ln>
          </p:spPr>
          <p:txBody>
            <a:bodyPr spcFirstLastPara="1" wrap="square" lIns="91425" tIns="91425" rIns="91425" bIns="91425" anchor="ctr" anchorCtr="0">
              <a:noAutofit/>
            </a:bodyPr>
            <a:lstStyle/>
            <a:p>
              <a:r>
                <a:rPr lang="en" sz="1200">
                  <a:solidFill>
                    <a:schemeClr val="lt2"/>
                  </a:solidFill>
                  <a:latin typeface="Spartan"/>
                  <a:ea typeface="Spartan"/>
                  <a:cs typeface="Spartan"/>
                  <a:sym typeface="Spartan"/>
                </a:rPr>
                <a:t>36 - 45</a:t>
              </a:r>
              <a:endParaRPr sz="1200">
                <a:solidFill>
                  <a:schemeClr val="lt2"/>
                </a:solidFill>
                <a:latin typeface="Spartan"/>
                <a:ea typeface="Spartan"/>
                <a:cs typeface="Spartan"/>
                <a:sym typeface="Spartan"/>
              </a:endParaRPr>
            </a:p>
          </p:txBody>
        </p:sp>
        <p:sp>
          <p:nvSpPr>
            <p:cNvPr id="925" name="Google Shape;925;p54"/>
            <p:cNvSpPr/>
            <p:nvPr/>
          </p:nvSpPr>
          <p:spPr>
            <a:xfrm rot="5400000" flipH="1">
              <a:off x="7305600" y="2993432"/>
              <a:ext cx="189000" cy="905100"/>
            </a:xfrm>
            <a:prstGeom prst="round2SameRect">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endParaRPr/>
            </a:p>
          </p:txBody>
        </p:sp>
        <p:sp>
          <p:nvSpPr>
            <p:cNvPr id="926" name="Google Shape;926;p54"/>
            <p:cNvSpPr/>
            <p:nvPr/>
          </p:nvSpPr>
          <p:spPr>
            <a:xfrm rot="5400000" flipH="1">
              <a:off x="7028850" y="3272575"/>
              <a:ext cx="187200" cy="349800"/>
            </a:xfrm>
            <a:prstGeom prst="round2SameRect">
              <a:avLst>
                <a:gd name="adj1" fmla="val 42585"/>
                <a:gd name="adj2" fmla="val 50000"/>
              </a:avLst>
            </a:prstGeom>
            <a:solidFill>
              <a:schemeClr val="dk2"/>
            </a:solidFill>
            <a:ln>
              <a:noFill/>
            </a:ln>
          </p:spPr>
          <p:txBody>
            <a:bodyPr spcFirstLastPara="1" wrap="square" lIns="91425" tIns="91425" rIns="91425" bIns="91425" anchor="ctr" anchorCtr="0">
              <a:noAutofit/>
            </a:bodyPr>
            <a:lstStyle/>
            <a:p>
              <a:endParaRPr/>
            </a:p>
          </p:txBody>
        </p:sp>
        <p:sp>
          <p:nvSpPr>
            <p:cNvPr id="927" name="Google Shape;927;p54"/>
            <p:cNvSpPr txBox="1"/>
            <p:nvPr/>
          </p:nvSpPr>
          <p:spPr>
            <a:xfrm>
              <a:off x="7896525" y="3226758"/>
              <a:ext cx="661500" cy="407400"/>
            </a:xfrm>
            <a:prstGeom prst="rect">
              <a:avLst/>
            </a:prstGeom>
            <a:noFill/>
            <a:ln>
              <a:noFill/>
            </a:ln>
          </p:spPr>
          <p:txBody>
            <a:bodyPr spcFirstLastPara="1" wrap="square" lIns="91425" tIns="91425" rIns="91425" bIns="91425" anchor="t" anchorCtr="0">
              <a:noAutofit/>
            </a:bodyPr>
            <a:lstStyle/>
            <a:p>
              <a:r>
                <a:rPr lang="en" sz="1800" b="1">
                  <a:solidFill>
                    <a:schemeClr val="dk2"/>
                  </a:solidFill>
                  <a:latin typeface="Righteous"/>
                  <a:ea typeface="Righteous"/>
                  <a:cs typeface="Righteous"/>
                  <a:sym typeface="Righteous"/>
                </a:rPr>
                <a:t>20%</a:t>
              </a:r>
              <a:endParaRPr sz="1800" b="1">
                <a:solidFill>
                  <a:schemeClr val="dk2"/>
                </a:solidFill>
                <a:latin typeface="Righteous"/>
                <a:ea typeface="Righteous"/>
                <a:cs typeface="Righteous"/>
                <a:sym typeface="Righteous"/>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55"/>
          <p:cNvSpPr/>
          <p:nvPr/>
        </p:nvSpPr>
        <p:spPr>
          <a:xfrm>
            <a:off x="3783471" y="1369176"/>
            <a:ext cx="4206600" cy="2936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933" name="Google Shape;933;p55" title="Chart">
            <a:hlinkClick r:id="rId3"/>
          </p:cNvPr>
          <p:cNvPicPr preferRelativeResize="0"/>
          <p:nvPr/>
        </p:nvPicPr>
        <p:blipFill>
          <a:blip r:embed="rId4">
            <a:alphaModFix/>
          </a:blip>
          <a:stretch>
            <a:fillRect/>
          </a:stretch>
        </p:blipFill>
        <p:spPr>
          <a:xfrm>
            <a:off x="3769241" y="1500168"/>
            <a:ext cx="4051267" cy="2505012"/>
          </a:xfrm>
          <a:prstGeom prst="rect">
            <a:avLst/>
          </a:prstGeom>
          <a:noFill/>
          <a:ln>
            <a:noFill/>
          </a:ln>
        </p:spPr>
      </p:pic>
      <p:sp>
        <p:nvSpPr>
          <p:cNvPr id="934" name="Google Shape;934;p55"/>
          <p:cNvSpPr txBox="1">
            <a:spLocks noGrp="1"/>
          </p:cNvSpPr>
          <p:nvPr>
            <p:ph type="title"/>
          </p:nvPr>
        </p:nvSpPr>
        <p:spPr>
          <a:xfrm>
            <a:off x="720000" y="535001"/>
            <a:ext cx="7704000" cy="572700"/>
          </a:xfrm>
          <a:prstGeom prst="rect">
            <a:avLst/>
          </a:prstGeom>
        </p:spPr>
        <p:txBody>
          <a:bodyPr spcFirstLastPara="1" wrap="square" lIns="91425" tIns="91425" rIns="91425" bIns="91425" anchor="ctr" anchorCtr="0">
            <a:noAutofit/>
          </a:bodyPr>
          <a:lstStyle/>
          <a:p>
            <a:r>
              <a:rPr lang="en"/>
              <a:t>OUR GROWTH</a:t>
            </a:r>
            <a:endParaRPr/>
          </a:p>
        </p:txBody>
      </p:sp>
      <p:sp>
        <p:nvSpPr>
          <p:cNvPr id="935" name="Google Shape;935;p55"/>
          <p:cNvSpPr txBox="1"/>
          <p:nvPr/>
        </p:nvSpPr>
        <p:spPr>
          <a:xfrm>
            <a:off x="1807200" y="1819039"/>
            <a:ext cx="1249200" cy="410100"/>
          </a:xfrm>
          <a:prstGeom prst="rect">
            <a:avLst/>
          </a:prstGeom>
          <a:noFill/>
          <a:ln>
            <a:noFill/>
          </a:ln>
        </p:spPr>
        <p:txBody>
          <a:bodyPr spcFirstLastPara="1" wrap="square" lIns="0" tIns="0" rIns="0" bIns="0" anchor="ctr" anchorCtr="0">
            <a:noAutofit/>
          </a:bodyPr>
          <a:lstStyle/>
          <a:p>
            <a:pPr algn="r"/>
            <a:r>
              <a:rPr lang="en" sz="2000" b="1">
                <a:solidFill>
                  <a:schemeClr val="lt1"/>
                </a:solidFill>
                <a:latin typeface="Righteous"/>
                <a:ea typeface="Righteous"/>
                <a:cs typeface="Righteous"/>
                <a:sym typeface="Righteous"/>
              </a:rPr>
              <a:t>20,000</a:t>
            </a:r>
            <a:endParaRPr sz="2000" b="1">
              <a:solidFill>
                <a:schemeClr val="lt1"/>
              </a:solidFill>
              <a:latin typeface="Righteous"/>
              <a:ea typeface="Righteous"/>
              <a:cs typeface="Righteous"/>
              <a:sym typeface="Righteous"/>
            </a:endParaRPr>
          </a:p>
        </p:txBody>
      </p:sp>
      <p:sp>
        <p:nvSpPr>
          <p:cNvPr id="936" name="Google Shape;936;p55"/>
          <p:cNvSpPr txBox="1"/>
          <p:nvPr/>
        </p:nvSpPr>
        <p:spPr>
          <a:xfrm>
            <a:off x="1184126" y="2214501"/>
            <a:ext cx="1872300" cy="410100"/>
          </a:xfrm>
          <a:prstGeom prst="rect">
            <a:avLst/>
          </a:prstGeom>
          <a:noFill/>
          <a:ln>
            <a:noFill/>
          </a:ln>
        </p:spPr>
        <p:txBody>
          <a:bodyPr spcFirstLastPara="1" wrap="square" lIns="0" tIns="0" rIns="0" bIns="0" anchor="ctr" anchorCtr="0">
            <a:noAutofit/>
          </a:bodyPr>
          <a:lstStyle/>
          <a:p>
            <a:pPr algn="r"/>
            <a:r>
              <a:rPr lang="en">
                <a:solidFill>
                  <a:srgbClr val="FFFFFF"/>
                </a:solidFill>
                <a:latin typeface="Spartan"/>
                <a:ea typeface="Spartan"/>
                <a:cs typeface="Spartan"/>
                <a:sym typeface="Spartan"/>
              </a:rPr>
              <a:t>Expected income for next year</a:t>
            </a:r>
            <a:endParaRPr>
              <a:solidFill>
                <a:srgbClr val="FFFFFF"/>
              </a:solidFill>
              <a:latin typeface="Spartan"/>
              <a:ea typeface="Spartan"/>
              <a:cs typeface="Spartan"/>
              <a:sym typeface="Spartan"/>
            </a:endParaRPr>
          </a:p>
        </p:txBody>
      </p:sp>
      <p:sp>
        <p:nvSpPr>
          <p:cNvPr id="937" name="Google Shape;937;p55"/>
          <p:cNvSpPr txBox="1"/>
          <p:nvPr/>
        </p:nvSpPr>
        <p:spPr>
          <a:xfrm>
            <a:off x="1807200" y="2828113"/>
            <a:ext cx="1249200" cy="410100"/>
          </a:xfrm>
          <a:prstGeom prst="rect">
            <a:avLst/>
          </a:prstGeom>
          <a:noFill/>
          <a:ln>
            <a:noFill/>
          </a:ln>
        </p:spPr>
        <p:txBody>
          <a:bodyPr spcFirstLastPara="1" wrap="square" lIns="0" tIns="0" rIns="0" bIns="0" anchor="ctr" anchorCtr="0">
            <a:noAutofit/>
          </a:bodyPr>
          <a:lstStyle/>
          <a:p>
            <a:pPr algn="r"/>
            <a:r>
              <a:rPr lang="en" sz="2000" b="1">
                <a:solidFill>
                  <a:schemeClr val="dk2"/>
                </a:solidFill>
                <a:latin typeface="Righteous"/>
                <a:ea typeface="Righteous"/>
                <a:cs typeface="Righteous"/>
                <a:sym typeface="Righteous"/>
              </a:rPr>
              <a:t>100</a:t>
            </a:r>
            <a:endParaRPr sz="2000" b="1">
              <a:solidFill>
                <a:schemeClr val="dk2"/>
              </a:solidFill>
              <a:latin typeface="Righteous"/>
              <a:ea typeface="Righteous"/>
              <a:cs typeface="Righteous"/>
              <a:sym typeface="Righteous"/>
            </a:endParaRPr>
          </a:p>
        </p:txBody>
      </p:sp>
      <p:sp>
        <p:nvSpPr>
          <p:cNvPr id="938" name="Google Shape;938;p55"/>
          <p:cNvSpPr txBox="1"/>
          <p:nvPr/>
        </p:nvSpPr>
        <p:spPr>
          <a:xfrm>
            <a:off x="1184101" y="3223751"/>
            <a:ext cx="1872300" cy="410100"/>
          </a:xfrm>
          <a:prstGeom prst="rect">
            <a:avLst/>
          </a:prstGeom>
          <a:noFill/>
          <a:ln>
            <a:noFill/>
          </a:ln>
        </p:spPr>
        <p:txBody>
          <a:bodyPr spcFirstLastPara="1" wrap="square" lIns="0" tIns="0" rIns="0" bIns="0" anchor="ctr" anchorCtr="0">
            <a:noAutofit/>
          </a:bodyPr>
          <a:lstStyle/>
          <a:p>
            <a:pPr algn="r"/>
            <a:r>
              <a:rPr lang="en">
                <a:solidFill>
                  <a:srgbClr val="FFFFFF"/>
                </a:solidFill>
                <a:latin typeface="Spartan"/>
                <a:ea typeface="Spartan"/>
                <a:cs typeface="Spartan"/>
                <a:sym typeface="Spartan"/>
              </a:rPr>
              <a:t>New employees next year</a:t>
            </a:r>
            <a:endParaRPr>
              <a:solidFill>
                <a:srgbClr val="FFFFFF"/>
              </a:solidFill>
              <a:latin typeface="Spartan"/>
              <a:ea typeface="Spartan"/>
              <a:cs typeface="Spartan"/>
              <a:sym typeface="Spartan"/>
            </a:endParaRPr>
          </a:p>
        </p:txBody>
      </p:sp>
      <p:sp>
        <p:nvSpPr>
          <p:cNvPr id="939" name="Google Shape;939;p55"/>
          <p:cNvSpPr txBox="1"/>
          <p:nvPr/>
        </p:nvSpPr>
        <p:spPr>
          <a:xfrm>
            <a:off x="4495887" y="3958333"/>
            <a:ext cx="641100" cy="197700"/>
          </a:xfrm>
          <a:prstGeom prst="rect">
            <a:avLst/>
          </a:prstGeom>
          <a:noFill/>
          <a:ln>
            <a:noFill/>
          </a:ln>
        </p:spPr>
        <p:txBody>
          <a:bodyPr spcFirstLastPara="1" wrap="square" lIns="0" tIns="0" rIns="0" bIns="0" anchor="ctr" anchorCtr="0">
            <a:noAutofit/>
          </a:bodyPr>
          <a:lstStyle/>
          <a:p>
            <a:pPr algn="ctr"/>
            <a:r>
              <a:rPr lang="en" sz="900">
                <a:solidFill>
                  <a:srgbClr val="FFFFFF"/>
                </a:solidFill>
                <a:latin typeface="Spartan"/>
                <a:ea typeface="Spartan"/>
                <a:cs typeface="Spartan"/>
                <a:sym typeface="Spartan"/>
              </a:rPr>
              <a:t>1990</a:t>
            </a:r>
            <a:endParaRPr sz="900">
              <a:solidFill>
                <a:srgbClr val="FFFFFF"/>
              </a:solidFill>
              <a:latin typeface="Spartan"/>
              <a:ea typeface="Spartan"/>
              <a:cs typeface="Spartan"/>
              <a:sym typeface="Spartan"/>
            </a:endParaRPr>
          </a:p>
        </p:txBody>
      </p:sp>
      <p:sp>
        <p:nvSpPr>
          <p:cNvPr id="940" name="Google Shape;940;p55"/>
          <p:cNvSpPr txBox="1"/>
          <p:nvPr/>
        </p:nvSpPr>
        <p:spPr>
          <a:xfrm>
            <a:off x="5284363" y="3958333"/>
            <a:ext cx="669000" cy="197700"/>
          </a:xfrm>
          <a:prstGeom prst="rect">
            <a:avLst/>
          </a:prstGeom>
          <a:noFill/>
          <a:ln>
            <a:noFill/>
          </a:ln>
        </p:spPr>
        <p:txBody>
          <a:bodyPr spcFirstLastPara="1" wrap="square" lIns="0" tIns="0" rIns="0" bIns="0" anchor="ctr" anchorCtr="0">
            <a:noAutofit/>
          </a:bodyPr>
          <a:lstStyle/>
          <a:p>
            <a:pPr algn="ctr"/>
            <a:r>
              <a:rPr lang="en" sz="900">
                <a:solidFill>
                  <a:srgbClr val="FFFFFF"/>
                </a:solidFill>
                <a:latin typeface="Spartan"/>
                <a:ea typeface="Spartan"/>
                <a:cs typeface="Spartan"/>
                <a:sym typeface="Spartan"/>
              </a:rPr>
              <a:t>2000</a:t>
            </a:r>
            <a:endParaRPr sz="900">
              <a:solidFill>
                <a:srgbClr val="FFFFFF"/>
              </a:solidFill>
              <a:latin typeface="Spartan"/>
              <a:ea typeface="Spartan"/>
              <a:cs typeface="Spartan"/>
              <a:sym typeface="Spartan"/>
            </a:endParaRPr>
          </a:p>
        </p:txBody>
      </p:sp>
      <p:sp>
        <p:nvSpPr>
          <p:cNvPr id="941" name="Google Shape;941;p55"/>
          <p:cNvSpPr txBox="1"/>
          <p:nvPr/>
        </p:nvSpPr>
        <p:spPr>
          <a:xfrm>
            <a:off x="6113194" y="3958333"/>
            <a:ext cx="641100" cy="197700"/>
          </a:xfrm>
          <a:prstGeom prst="rect">
            <a:avLst/>
          </a:prstGeom>
          <a:noFill/>
          <a:ln>
            <a:noFill/>
          </a:ln>
        </p:spPr>
        <p:txBody>
          <a:bodyPr spcFirstLastPara="1" wrap="square" lIns="0" tIns="0" rIns="0" bIns="0" anchor="ctr" anchorCtr="0">
            <a:noAutofit/>
          </a:bodyPr>
          <a:lstStyle/>
          <a:p>
            <a:pPr algn="ctr"/>
            <a:r>
              <a:rPr lang="en" sz="900">
                <a:solidFill>
                  <a:srgbClr val="FFFFFF"/>
                </a:solidFill>
                <a:latin typeface="Spartan"/>
                <a:ea typeface="Spartan"/>
                <a:cs typeface="Spartan"/>
                <a:sym typeface="Spartan"/>
              </a:rPr>
              <a:t>2010</a:t>
            </a:r>
            <a:endParaRPr sz="900">
              <a:solidFill>
                <a:srgbClr val="FFFFFF"/>
              </a:solidFill>
              <a:latin typeface="Spartan"/>
              <a:ea typeface="Spartan"/>
              <a:cs typeface="Spartan"/>
              <a:sym typeface="Spartan"/>
            </a:endParaRPr>
          </a:p>
        </p:txBody>
      </p:sp>
      <p:sp>
        <p:nvSpPr>
          <p:cNvPr id="942" name="Google Shape;942;p55"/>
          <p:cNvSpPr txBox="1"/>
          <p:nvPr/>
        </p:nvSpPr>
        <p:spPr>
          <a:xfrm>
            <a:off x="6914217" y="3958333"/>
            <a:ext cx="669000" cy="197700"/>
          </a:xfrm>
          <a:prstGeom prst="rect">
            <a:avLst/>
          </a:prstGeom>
          <a:noFill/>
          <a:ln>
            <a:noFill/>
          </a:ln>
        </p:spPr>
        <p:txBody>
          <a:bodyPr spcFirstLastPara="1" wrap="square" lIns="0" tIns="0" rIns="0" bIns="0" anchor="ctr" anchorCtr="0">
            <a:noAutofit/>
          </a:bodyPr>
          <a:lstStyle/>
          <a:p>
            <a:pPr algn="ctr"/>
            <a:r>
              <a:rPr lang="en" sz="900">
                <a:solidFill>
                  <a:srgbClr val="FFFFFF"/>
                </a:solidFill>
                <a:latin typeface="Spartan"/>
                <a:ea typeface="Spartan"/>
                <a:cs typeface="Spartan"/>
                <a:sym typeface="Spartan"/>
              </a:rPr>
              <a:t>2020</a:t>
            </a:r>
            <a:endParaRPr sz="900">
              <a:solidFill>
                <a:srgbClr val="FFFFFF"/>
              </a:solidFill>
              <a:latin typeface="Spartan"/>
              <a:ea typeface="Spartan"/>
              <a:cs typeface="Spartan"/>
              <a:sym typeface="Spartan"/>
            </a:endParaRPr>
          </a:p>
        </p:txBody>
      </p:sp>
      <p:sp>
        <p:nvSpPr>
          <p:cNvPr id="943" name="Google Shape;943;p55"/>
          <p:cNvSpPr txBox="1"/>
          <p:nvPr/>
        </p:nvSpPr>
        <p:spPr>
          <a:xfrm>
            <a:off x="713226" y="4488876"/>
            <a:ext cx="7717500" cy="119700"/>
          </a:xfrm>
          <a:prstGeom prst="rect">
            <a:avLst/>
          </a:prstGeom>
          <a:noFill/>
          <a:ln>
            <a:noFill/>
          </a:ln>
        </p:spPr>
        <p:txBody>
          <a:bodyPr spcFirstLastPara="1" wrap="square" lIns="0" tIns="0" rIns="0" bIns="0" anchor="t" anchorCtr="0">
            <a:noAutofit/>
          </a:bodyPr>
          <a:lstStyle/>
          <a:p>
            <a:pPr algn="ctr"/>
            <a:r>
              <a:rPr lang="en" sz="1000">
                <a:solidFill>
                  <a:srgbClr val="FFFFFF"/>
                </a:solidFill>
                <a:latin typeface="Spartan"/>
                <a:ea typeface="Spartan"/>
                <a:cs typeface="Spartan"/>
                <a:sym typeface="Spartan"/>
              </a:rPr>
              <a:t>Follow the link in the graph to modify its data and then paste the new one here. </a:t>
            </a:r>
            <a:r>
              <a:rPr lang="en" sz="1000" b="1">
                <a:solidFill>
                  <a:srgbClr val="FFFFFF"/>
                </a:solidFill>
                <a:uFill>
                  <a:noFill/>
                </a:uFill>
                <a:latin typeface="Spartan"/>
                <a:ea typeface="Spartan"/>
                <a:cs typeface="Spartan"/>
                <a:sym typeface="Spartan"/>
                <a:hlinkClick r:id="rId5">
                  <a:extLst>
                    <a:ext uri="{A12FA001-AC4F-418D-AE19-62706E023703}">
                      <ahyp:hlinkClr xmlns:ahyp="http://schemas.microsoft.com/office/drawing/2018/hyperlinkcolor" val="tx"/>
                    </a:ext>
                  </a:extLst>
                </a:hlinkClick>
              </a:rPr>
              <a:t>For more info, click here</a:t>
            </a:r>
            <a:endParaRPr sz="1000" b="1">
              <a:solidFill>
                <a:srgbClr val="FFFFFF"/>
              </a:solidFill>
              <a:latin typeface="Spartan"/>
              <a:ea typeface="Spartan"/>
              <a:cs typeface="Spartan"/>
              <a:sym typeface="Spartan"/>
            </a:endParaRPr>
          </a:p>
          <a:p>
            <a:endParaRPr sz="1000">
              <a:solidFill>
                <a:srgbClr val="FFFFFF"/>
              </a:solidFill>
              <a:latin typeface="Red Hat Text"/>
              <a:ea typeface="Red Hat Text"/>
              <a:cs typeface="Red Hat Text"/>
              <a:sym typeface="Red Hat Text"/>
            </a:endParaRPr>
          </a:p>
        </p:txBody>
      </p:sp>
      <p:sp>
        <p:nvSpPr>
          <p:cNvPr id="944" name="Google Shape;944;p55"/>
          <p:cNvSpPr/>
          <p:nvPr/>
        </p:nvSpPr>
        <p:spPr>
          <a:xfrm rot="-5400000">
            <a:off x="713626" y="534589"/>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endParaRPr/>
          </a:p>
        </p:txBody>
      </p:sp>
      <p:grpSp>
        <p:nvGrpSpPr>
          <p:cNvPr id="945" name="Google Shape;945;p55"/>
          <p:cNvGrpSpPr/>
          <p:nvPr/>
        </p:nvGrpSpPr>
        <p:grpSpPr>
          <a:xfrm rot="-5400000">
            <a:off x="1606514" y="533376"/>
            <a:ext cx="201100" cy="204325"/>
            <a:chOff x="3375338" y="419625"/>
            <a:chExt cx="201100" cy="204325"/>
          </a:xfrm>
        </p:grpSpPr>
        <p:sp>
          <p:nvSpPr>
            <p:cNvPr id="946" name="Google Shape;946;p5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47" name="Google Shape;947;p5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48" name="Google Shape;948;p5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949" name="Google Shape;949;p5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cxnSp>
        <p:nvCxnSpPr>
          <p:cNvPr id="950" name="Google Shape;950;p55"/>
          <p:cNvCxnSpPr/>
          <p:nvPr/>
        </p:nvCxnSpPr>
        <p:spPr>
          <a:xfrm>
            <a:off x="4153995" y="3816485"/>
            <a:ext cx="36741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56"/>
          <p:cNvSpPr txBox="1"/>
          <p:nvPr/>
        </p:nvSpPr>
        <p:spPr>
          <a:xfrm>
            <a:off x="2304601" y="3018515"/>
            <a:ext cx="567900" cy="268200"/>
          </a:xfrm>
          <a:prstGeom prst="rect">
            <a:avLst/>
          </a:prstGeom>
          <a:noFill/>
          <a:ln>
            <a:noFill/>
          </a:ln>
        </p:spPr>
        <p:txBody>
          <a:bodyPr spcFirstLastPara="1" wrap="square" lIns="0" tIns="0" rIns="0" bIns="0" anchor="t" anchorCtr="0">
            <a:noAutofit/>
          </a:bodyPr>
          <a:lstStyle/>
          <a:p>
            <a:r>
              <a:rPr lang="en" sz="1600">
                <a:solidFill>
                  <a:srgbClr val="FFFFFF"/>
                </a:solidFill>
                <a:latin typeface="Spartan"/>
                <a:ea typeface="Spartan"/>
                <a:cs typeface="Spartan"/>
                <a:sym typeface="Spartan"/>
              </a:rPr>
              <a:t>50%</a:t>
            </a:r>
            <a:endParaRPr sz="2000">
              <a:solidFill>
                <a:schemeClr val="lt2"/>
              </a:solidFill>
              <a:latin typeface="Righteous"/>
              <a:ea typeface="Righteous"/>
              <a:cs typeface="Righteous"/>
              <a:sym typeface="Righteous"/>
            </a:endParaRPr>
          </a:p>
          <a:p>
            <a:pPr algn="r"/>
            <a:endParaRPr sz="1200">
              <a:solidFill>
                <a:srgbClr val="FFFFFF"/>
              </a:solidFill>
              <a:latin typeface="DM Sans"/>
              <a:ea typeface="DM Sans"/>
              <a:cs typeface="DM Sans"/>
              <a:sym typeface="DM Sans"/>
            </a:endParaRPr>
          </a:p>
        </p:txBody>
      </p:sp>
      <p:sp>
        <p:nvSpPr>
          <p:cNvPr id="956" name="Google Shape;956;p56"/>
          <p:cNvSpPr txBox="1"/>
          <p:nvPr/>
        </p:nvSpPr>
        <p:spPr>
          <a:xfrm>
            <a:off x="3037826" y="2968201"/>
            <a:ext cx="1249500" cy="318600"/>
          </a:xfrm>
          <a:prstGeom prst="rect">
            <a:avLst/>
          </a:prstGeom>
          <a:noFill/>
          <a:ln>
            <a:noFill/>
          </a:ln>
        </p:spPr>
        <p:txBody>
          <a:bodyPr spcFirstLastPara="1" wrap="square" lIns="0" tIns="0" rIns="0" bIns="0" anchor="t" anchorCtr="0">
            <a:noAutofit/>
          </a:bodyPr>
          <a:lstStyle/>
          <a:p>
            <a:r>
              <a:rPr lang="en" sz="2000">
                <a:solidFill>
                  <a:schemeClr val="lt2"/>
                </a:solidFill>
                <a:latin typeface="Righteous"/>
                <a:ea typeface="Righteous"/>
                <a:cs typeface="Righteous"/>
                <a:sym typeface="Righteous"/>
              </a:rPr>
              <a:t>Efficiency</a:t>
            </a:r>
            <a:endParaRPr sz="2000">
              <a:solidFill>
                <a:schemeClr val="lt2"/>
              </a:solidFill>
              <a:latin typeface="Righteous"/>
              <a:ea typeface="Righteous"/>
              <a:cs typeface="Righteous"/>
              <a:sym typeface="Righteous"/>
            </a:endParaRPr>
          </a:p>
          <a:p>
            <a:pPr algn="r"/>
            <a:endParaRPr sz="1200">
              <a:solidFill>
                <a:srgbClr val="FFFFFF"/>
              </a:solidFill>
              <a:latin typeface="DM Sans"/>
              <a:ea typeface="DM Sans"/>
              <a:cs typeface="DM Sans"/>
              <a:sym typeface="DM Sans"/>
            </a:endParaRPr>
          </a:p>
        </p:txBody>
      </p:sp>
      <p:sp>
        <p:nvSpPr>
          <p:cNvPr id="957" name="Google Shape;957;p56"/>
          <p:cNvSpPr/>
          <p:nvPr/>
        </p:nvSpPr>
        <p:spPr>
          <a:xfrm>
            <a:off x="4636000" y="1409901"/>
            <a:ext cx="2586000" cy="1805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958" name="Google Shape;958;p56" title="Chart">
            <a:hlinkClick r:id="rId3"/>
          </p:cNvPr>
          <p:cNvPicPr preferRelativeResize="0"/>
          <p:nvPr/>
        </p:nvPicPr>
        <p:blipFill>
          <a:blip r:embed="rId4">
            <a:alphaModFix/>
          </a:blip>
          <a:stretch>
            <a:fillRect/>
          </a:stretch>
        </p:blipFill>
        <p:spPr>
          <a:xfrm>
            <a:off x="4629950" y="1488782"/>
            <a:ext cx="2509351" cy="1551592"/>
          </a:xfrm>
          <a:prstGeom prst="rect">
            <a:avLst/>
          </a:prstGeom>
          <a:noFill/>
          <a:ln>
            <a:noFill/>
          </a:ln>
        </p:spPr>
      </p:pic>
      <p:sp>
        <p:nvSpPr>
          <p:cNvPr id="959" name="Google Shape;959;p56"/>
          <p:cNvSpPr txBox="1">
            <a:spLocks noGrp="1"/>
          </p:cNvSpPr>
          <p:nvPr>
            <p:ph type="title"/>
          </p:nvPr>
        </p:nvSpPr>
        <p:spPr>
          <a:xfrm>
            <a:off x="720000" y="535001"/>
            <a:ext cx="7704000" cy="572700"/>
          </a:xfrm>
          <a:prstGeom prst="rect">
            <a:avLst/>
          </a:prstGeom>
        </p:spPr>
        <p:txBody>
          <a:bodyPr spcFirstLastPara="1" wrap="square" lIns="91425" tIns="91425" rIns="91425" bIns="91425" anchor="ctr" anchorCtr="0">
            <a:noAutofit/>
          </a:bodyPr>
          <a:lstStyle/>
          <a:p>
            <a:r>
              <a:rPr lang="en"/>
              <a:t>OUR NUMBERS</a:t>
            </a:r>
            <a:endParaRPr/>
          </a:p>
        </p:txBody>
      </p:sp>
      <p:sp>
        <p:nvSpPr>
          <p:cNvPr id="960" name="Google Shape;960;p56"/>
          <p:cNvSpPr txBox="1"/>
          <p:nvPr/>
        </p:nvSpPr>
        <p:spPr>
          <a:xfrm>
            <a:off x="5018692" y="2990292"/>
            <a:ext cx="387600" cy="119700"/>
          </a:xfrm>
          <a:prstGeom prst="rect">
            <a:avLst/>
          </a:prstGeom>
          <a:noFill/>
          <a:ln>
            <a:noFill/>
          </a:ln>
        </p:spPr>
        <p:txBody>
          <a:bodyPr spcFirstLastPara="1" wrap="square" lIns="0" tIns="0" rIns="0" bIns="0" anchor="ctr" anchorCtr="0">
            <a:noAutofit/>
          </a:bodyPr>
          <a:lstStyle/>
          <a:p>
            <a:pPr algn="ctr"/>
            <a:r>
              <a:rPr lang="en" sz="900">
                <a:solidFill>
                  <a:srgbClr val="FFFFFF"/>
                </a:solidFill>
                <a:latin typeface="Spartan"/>
                <a:ea typeface="Spartan"/>
                <a:cs typeface="Spartan"/>
                <a:sym typeface="Spartan"/>
              </a:rPr>
              <a:t>1990</a:t>
            </a:r>
            <a:endParaRPr sz="900">
              <a:solidFill>
                <a:srgbClr val="FFFFFF"/>
              </a:solidFill>
              <a:latin typeface="Spartan"/>
              <a:ea typeface="Spartan"/>
              <a:cs typeface="Spartan"/>
              <a:sym typeface="Spartan"/>
            </a:endParaRPr>
          </a:p>
        </p:txBody>
      </p:sp>
      <p:sp>
        <p:nvSpPr>
          <p:cNvPr id="961" name="Google Shape;961;p56"/>
          <p:cNvSpPr txBox="1"/>
          <p:nvPr/>
        </p:nvSpPr>
        <p:spPr>
          <a:xfrm>
            <a:off x="5515108" y="2990293"/>
            <a:ext cx="404400" cy="119700"/>
          </a:xfrm>
          <a:prstGeom prst="rect">
            <a:avLst/>
          </a:prstGeom>
          <a:noFill/>
          <a:ln>
            <a:noFill/>
          </a:ln>
        </p:spPr>
        <p:txBody>
          <a:bodyPr spcFirstLastPara="1" wrap="square" lIns="0" tIns="0" rIns="0" bIns="0" anchor="ctr" anchorCtr="0">
            <a:noAutofit/>
          </a:bodyPr>
          <a:lstStyle/>
          <a:p>
            <a:pPr algn="ctr"/>
            <a:r>
              <a:rPr lang="en" sz="900">
                <a:solidFill>
                  <a:srgbClr val="FFFFFF"/>
                </a:solidFill>
                <a:latin typeface="Spartan"/>
                <a:ea typeface="Spartan"/>
                <a:cs typeface="Spartan"/>
                <a:sym typeface="Spartan"/>
              </a:rPr>
              <a:t>2000</a:t>
            </a:r>
            <a:endParaRPr sz="900">
              <a:solidFill>
                <a:srgbClr val="FFFFFF"/>
              </a:solidFill>
              <a:latin typeface="Spartan"/>
              <a:ea typeface="Spartan"/>
              <a:cs typeface="Spartan"/>
              <a:sym typeface="Spartan"/>
            </a:endParaRPr>
          </a:p>
        </p:txBody>
      </p:sp>
      <p:sp>
        <p:nvSpPr>
          <p:cNvPr id="962" name="Google Shape;962;p56"/>
          <p:cNvSpPr txBox="1"/>
          <p:nvPr/>
        </p:nvSpPr>
        <p:spPr>
          <a:xfrm>
            <a:off x="7450921" y="1555901"/>
            <a:ext cx="1003200" cy="265200"/>
          </a:xfrm>
          <a:prstGeom prst="rect">
            <a:avLst/>
          </a:prstGeom>
          <a:noFill/>
          <a:ln>
            <a:noFill/>
          </a:ln>
        </p:spPr>
        <p:txBody>
          <a:bodyPr spcFirstLastPara="1" wrap="square" lIns="0" tIns="0" rIns="0" bIns="0" anchor="ctr" anchorCtr="0">
            <a:noAutofit/>
          </a:bodyPr>
          <a:lstStyle/>
          <a:p>
            <a:r>
              <a:rPr lang="en" sz="2000">
                <a:solidFill>
                  <a:schemeClr val="lt2"/>
                </a:solidFill>
                <a:latin typeface="Righteous"/>
                <a:ea typeface="Righteous"/>
                <a:cs typeface="Righteous"/>
                <a:sym typeface="Righteous"/>
              </a:rPr>
              <a:t>Budget</a:t>
            </a:r>
            <a:endParaRPr sz="2000">
              <a:solidFill>
                <a:schemeClr val="lt2"/>
              </a:solidFill>
              <a:latin typeface="Righteous"/>
              <a:ea typeface="Righteous"/>
              <a:cs typeface="Righteous"/>
              <a:sym typeface="Righteous"/>
            </a:endParaRPr>
          </a:p>
        </p:txBody>
      </p:sp>
      <p:sp>
        <p:nvSpPr>
          <p:cNvPr id="963" name="Google Shape;963;p56"/>
          <p:cNvSpPr txBox="1"/>
          <p:nvPr/>
        </p:nvSpPr>
        <p:spPr>
          <a:xfrm>
            <a:off x="7631037" y="1909175"/>
            <a:ext cx="851400" cy="229800"/>
          </a:xfrm>
          <a:prstGeom prst="rect">
            <a:avLst/>
          </a:prstGeom>
          <a:noFill/>
          <a:ln>
            <a:noFill/>
          </a:ln>
        </p:spPr>
        <p:txBody>
          <a:bodyPr spcFirstLastPara="1" wrap="square" lIns="0" tIns="0" rIns="0" bIns="0" anchor="ctr" anchorCtr="0">
            <a:noAutofit/>
          </a:bodyPr>
          <a:lstStyle/>
          <a:p>
            <a:r>
              <a:rPr lang="en">
                <a:solidFill>
                  <a:srgbClr val="FFFFFF"/>
                </a:solidFill>
                <a:latin typeface="Spartan"/>
                <a:ea typeface="Spartan"/>
                <a:cs typeface="Spartan"/>
                <a:sym typeface="Spartan"/>
              </a:rPr>
              <a:t>Mercury</a:t>
            </a:r>
            <a:endParaRPr>
              <a:solidFill>
                <a:srgbClr val="220051"/>
              </a:solidFill>
              <a:latin typeface="Spartan"/>
              <a:ea typeface="Spartan"/>
              <a:cs typeface="Spartan"/>
              <a:sym typeface="Spartan"/>
            </a:endParaRPr>
          </a:p>
        </p:txBody>
      </p:sp>
      <p:sp>
        <p:nvSpPr>
          <p:cNvPr id="964" name="Google Shape;964;p56"/>
          <p:cNvSpPr txBox="1"/>
          <p:nvPr/>
        </p:nvSpPr>
        <p:spPr>
          <a:xfrm>
            <a:off x="7631112" y="2212325"/>
            <a:ext cx="851400" cy="229800"/>
          </a:xfrm>
          <a:prstGeom prst="rect">
            <a:avLst/>
          </a:prstGeom>
          <a:noFill/>
          <a:ln>
            <a:noFill/>
          </a:ln>
        </p:spPr>
        <p:txBody>
          <a:bodyPr spcFirstLastPara="1" wrap="square" lIns="0" tIns="0" rIns="0" bIns="0" anchor="ctr" anchorCtr="0">
            <a:noAutofit/>
          </a:bodyPr>
          <a:lstStyle/>
          <a:p>
            <a:r>
              <a:rPr lang="en">
                <a:solidFill>
                  <a:srgbClr val="FFFFFF"/>
                </a:solidFill>
                <a:latin typeface="Spartan"/>
                <a:ea typeface="Spartan"/>
                <a:cs typeface="Spartan"/>
                <a:sym typeface="Spartan"/>
              </a:rPr>
              <a:t>Jupiter</a:t>
            </a:r>
            <a:endParaRPr>
              <a:solidFill>
                <a:srgbClr val="220051"/>
              </a:solidFill>
              <a:latin typeface="Spartan"/>
              <a:ea typeface="Spartan"/>
              <a:cs typeface="Spartan"/>
              <a:sym typeface="Spartan"/>
            </a:endParaRPr>
          </a:p>
        </p:txBody>
      </p:sp>
      <p:sp>
        <p:nvSpPr>
          <p:cNvPr id="965" name="Google Shape;965;p56"/>
          <p:cNvSpPr/>
          <p:nvPr/>
        </p:nvSpPr>
        <p:spPr>
          <a:xfrm rot="-5400000">
            <a:off x="7422547" y="1964209"/>
            <a:ext cx="119700" cy="119700"/>
          </a:xfrm>
          <a:prstGeom prst="ellipse">
            <a:avLst/>
          </a:prstGeom>
          <a:solidFill>
            <a:schemeClr val="lt1"/>
          </a:solidFill>
          <a:ln>
            <a:noFill/>
          </a:ln>
        </p:spPr>
        <p:txBody>
          <a:bodyPr spcFirstLastPara="1" wrap="square" lIns="91425" tIns="91425" rIns="91425" bIns="91425" anchor="ctr" anchorCtr="0">
            <a:noAutofit/>
          </a:bodyPr>
          <a:lstStyle/>
          <a:p>
            <a:endParaRPr>
              <a:solidFill>
                <a:schemeClr val="lt1"/>
              </a:solidFill>
            </a:endParaRPr>
          </a:p>
        </p:txBody>
      </p:sp>
      <p:sp>
        <p:nvSpPr>
          <p:cNvPr id="966" name="Google Shape;966;p56"/>
          <p:cNvSpPr/>
          <p:nvPr/>
        </p:nvSpPr>
        <p:spPr>
          <a:xfrm rot="-5400000">
            <a:off x="7422547" y="2267364"/>
            <a:ext cx="119700" cy="119700"/>
          </a:xfrm>
          <a:prstGeom prst="ellipse">
            <a:avLst/>
          </a:prstGeom>
          <a:solidFill>
            <a:schemeClr val="dk2"/>
          </a:solidFill>
          <a:ln>
            <a:noFill/>
          </a:ln>
        </p:spPr>
        <p:txBody>
          <a:bodyPr spcFirstLastPara="1" wrap="square" lIns="91425" tIns="91425" rIns="91425" bIns="91425" anchor="ctr" anchorCtr="0">
            <a:noAutofit/>
          </a:bodyPr>
          <a:lstStyle/>
          <a:p>
            <a:endParaRPr>
              <a:solidFill>
                <a:schemeClr val="dk2"/>
              </a:solidFill>
            </a:endParaRPr>
          </a:p>
        </p:txBody>
      </p:sp>
      <p:grpSp>
        <p:nvGrpSpPr>
          <p:cNvPr id="967" name="Google Shape;967;p56"/>
          <p:cNvGrpSpPr/>
          <p:nvPr/>
        </p:nvGrpSpPr>
        <p:grpSpPr>
          <a:xfrm>
            <a:off x="714975" y="3625976"/>
            <a:ext cx="1833391" cy="678300"/>
            <a:chOff x="714975" y="3625975"/>
            <a:chExt cx="1833390" cy="678300"/>
          </a:xfrm>
        </p:grpSpPr>
        <p:sp>
          <p:nvSpPr>
            <p:cNvPr id="968" name="Google Shape;968;p56"/>
            <p:cNvSpPr/>
            <p:nvPr/>
          </p:nvSpPr>
          <p:spPr>
            <a:xfrm>
              <a:off x="714975" y="3625975"/>
              <a:ext cx="1827900" cy="678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69" name="Google Shape;969;p56"/>
            <p:cNvSpPr txBox="1"/>
            <p:nvPr/>
          </p:nvSpPr>
          <p:spPr>
            <a:xfrm>
              <a:off x="720465" y="3656150"/>
              <a:ext cx="1827900" cy="348600"/>
            </a:xfrm>
            <a:prstGeom prst="rect">
              <a:avLst/>
            </a:prstGeom>
            <a:noFill/>
            <a:ln>
              <a:noFill/>
            </a:ln>
          </p:spPr>
          <p:txBody>
            <a:bodyPr spcFirstLastPara="1" wrap="square" lIns="0" tIns="0" rIns="0" bIns="0" anchor="ctr" anchorCtr="0">
              <a:noAutofit/>
            </a:bodyPr>
            <a:lstStyle/>
            <a:p>
              <a:pPr algn="ctr"/>
              <a:r>
                <a:rPr lang="en" sz="2000">
                  <a:solidFill>
                    <a:schemeClr val="lt2"/>
                  </a:solidFill>
                  <a:latin typeface="Righteous"/>
                  <a:ea typeface="Righteous"/>
                  <a:cs typeface="Righteous"/>
                  <a:sym typeface="Righteous"/>
                </a:rPr>
                <a:t>$28.87</a:t>
              </a:r>
              <a:endParaRPr sz="2000">
                <a:solidFill>
                  <a:schemeClr val="lt2"/>
                </a:solidFill>
                <a:latin typeface="Righteous"/>
                <a:ea typeface="Righteous"/>
                <a:cs typeface="Righteous"/>
                <a:sym typeface="Righteous"/>
              </a:endParaRPr>
            </a:p>
          </p:txBody>
        </p:sp>
        <p:sp>
          <p:nvSpPr>
            <p:cNvPr id="970" name="Google Shape;970;p56"/>
            <p:cNvSpPr txBox="1"/>
            <p:nvPr/>
          </p:nvSpPr>
          <p:spPr>
            <a:xfrm>
              <a:off x="720465" y="4004730"/>
              <a:ext cx="1827900" cy="229800"/>
            </a:xfrm>
            <a:prstGeom prst="rect">
              <a:avLst/>
            </a:prstGeom>
            <a:noFill/>
            <a:ln>
              <a:noFill/>
            </a:ln>
          </p:spPr>
          <p:txBody>
            <a:bodyPr spcFirstLastPara="1" wrap="square" lIns="0" tIns="0" rIns="0" bIns="0" anchor="ctr" anchorCtr="0">
              <a:noAutofit/>
            </a:bodyPr>
            <a:lstStyle/>
            <a:p>
              <a:pPr algn="ctr"/>
              <a:r>
                <a:rPr lang="en" sz="1200">
                  <a:solidFill>
                    <a:srgbClr val="FFFFFF"/>
                  </a:solidFill>
                  <a:latin typeface="Spartan"/>
                  <a:ea typeface="Spartan"/>
                  <a:cs typeface="Spartan"/>
                  <a:sym typeface="Spartan"/>
                </a:rPr>
                <a:t>Avg. price per unit</a:t>
              </a:r>
              <a:endParaRPr sz="1200">
                <a:solidFill>
                  <a:srgbClr val="FFFFFF"/>
                </a:solidFill>
                <a:latin typeface="Spartan"/>
                <a:ea typeface="Spartan"/>
                <a:cs typeface="Spartan"/>
                <a:sym typeface="Spartan"/>
              </a:endParaRPr>
            </a:p>
          </p:txBody>
        </p:sp>
      </p:grpSp>
      <p:sp>
        <p:nvSpPr>
          <p:cNvPr id="971" name="Google Shape;971;p56"/>
          <p:cNvSpPr txBox="1"/>
          <p:nvPr/>
        </p:nvSpPr>
        <p:spPr>
          <a:xfrm>
            <a:off x="713226" y="4488876"/>
            <a:ext cx="7717500" cy="119700"/>
          </a:xfrm>
          <a:prstGeom prst="rect">
            <a:avLst/>
          </a:prstGeom>
          <a:noFill/>
          <a:ln>
            <a:noFill/>
          </a:ln>
        </p:spPr>
        <p:txBody>
          <a:bodyPr spcFirstLastPara="1" wrap="square" lIns="0" tIns="0" rIns="0" bIns="0" anchor="t" anchorCtr="0">
            <a:noAutofit/>
          </a:bodyPr>
          <a:lstStyle/>
          <a:p>
            <a:pPr algn="ctr"/>
            <a:r>
              <a:rPr lang="en" sz="1000">
                <a:solidFill>
                  <a:srgbClr val="FFFFFF"/>
                </a:solidFill>
                <a:latin typeface="Spartan"/>
                <a:ea typeface="Spartan"/>
                <a:cs typeface="Spartan"/>
                <a:sym typeface="Spartan"/>
              </a:rPr>
              <a:t>Follow the link in the graph to modify its data and then paste the new one here. </a:t>
            </a:r>
            <a:r>
              <a:rPr lang="en" sz="1000" b="1">
                <a:solidFill>
                  <a:srgbClr val="FFFFFF"/>
                </a:solidFill>
                <a:uFill>
                  <a:noFill/>
                </a:uFill>
                <a:latin typeface="Spartan"/>
                <a:ea typeface="Spartan"/>
                <a:cs typeface="Spartan"/>
                <a:sym typeface="Spartan"/>
                <a:hlinkClick r:id="rId5">
                  <a:extLst>
                    <a:ext uri="{A12FA001-AC4F-418D-AE19-62706E023703}">
                      <ahyp:hlinkClr xmlns:ahyp="http://schemas.microsoft.com/office/drawing/2018/hyperlinkcolor" val="tx"/>
                    </a:ext>
                  </a:extLst>
                </a:hlinkClick>
              </a:rPr>
              <a:t>For more info, click here</a:t>
            </a:r>
            <a:endParaRPr sz="1000" b="1">
              <a:solidFill>
                <a:srgbClr val="FFFFFF"/>
              </a:solidFill>
              <a:latin typeface="Spartan"/>
              <a:ea typeface="Spartan"/>
              <a:cs typeface="Spartan"/>
              <a:sym typeface="Spartan"/>
            </a:endParaRPr>
          </a:p>
          <a:p>
            <a:endParaRPr sz="1000">
              <a:solidFill>
                <a:srgbClr val="FFFFFF"/>
              </a:solidFill>
              <a:latin typeface="Red Hat Text"/>
              <a:ea typeface="Red Hat Text"/>
              <a:cs typeface="Red Hat Text"/>
              <a:sym typeface="Red Hat Text"/>
            </a:endParaRPr>
          </a:p>
        </p:txBody>
      </p:sp>
      <p:grpSp>
        <p:nvGrpSpPr>
          <p:cNvPr id="972" name="Google Shape;972;p56"/>
          <p:cNvGrpSpPr/>
          <p:nvPr/>
        </p:nvGrpSpPr>
        <p:grpSpPr>
          <a:xfrm>
            <a:off x="2673019" y="3625976"/>
            <a:ext cx="1838325" cy="678300"/>
            <a:chOff x="2719638" y="3625975"/>
            <a:chExt cx="1838325" cy="678300"/>
          </a:xfrm>
        </p:grpSpPr>
        <p:sp>
          <p:nvSpPr>
            <p:cNvPr id="973" name="Google Shape;973;p56"/>
            <p:cNvSpPr/>
            <p:nvPr/>
          </p:nvSpPr>
          <p:spPr>
            <a:xfrm>
              <a:off x="2719638" y="3625975"/>
              <a:ext cx="1833300" cy="678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74" name="Google Shape;974;p56"/>
            <p:cNvSpPr txBox="1"/>
            <p:nvPr/>
          </p:nvSpPr>
          <p:spPr>
            <a:xfrm>
              <a:off x="2724662" y="3656150"/>
              <a:ext cx="1833300" cy="348600"/>
            </a:xfrm>
            <a:prstGeom prst="rect">
              <a:avLst/>
            </a:prstGeom>
            <a:noFill/>
            <a:ln>
              <a:noFill/>
            </a:ln>
          </p:spPr>
          <p:txBody>
            <a:bodyPr spcFirstLastPara="1" wrap="square" lIns="0" tIns="0" rIns="0" bIns="0" anchor="ctr" anchorCtr="0">
              <a:noAutofit/>
            </a:bodyPr>
            <a:lstStyle/>
            <a:p>
              <a:pPr algn="ctr"/>
              <a:r>
                <a:rPr lang="en" sz="2000">
                  <a:solidFill>
                    <a:schemeClr val="lt2"/>
                  </a:solidFill>
                  <a:latin typeface="Righteous"/>
                  <a:ea typeface="Righteous"/>
                  <a:cs typeface="Righteous"/>
                  <a:sym typeface="Righteous"/>
                </a:rPr>
                <a:t>30 days</a:t>
              </a:r>
              <a:endParaRPr sz="2000">
                <a:solidFill>
                  <a:schemeClr val="lt2"/>
                </a:solidFill>
                <a:latin typeface="Righteous"/>
                <a:ea typeface="Righteous"/>
                <a:cs typeface="Righteous"/>
                <a:sym typeface="Righteous"/>
              </a:endParaRPr>
            </a:p>
          </p:txBody>
        </p:sp>
        <p:sp>
          <p:nvSpPr>
            <p:cNvPr id="975" name="Google Shape;975;p56"/>
            <p:cNvSpPr txBox="1"/>
            <p:nvPr/>
          </p:nvSpPr>
          <p:spPr>
            <a:xfrm>
              <a:off x="2724662" y="4004725"/>
              <a:ext cx="1833300" cy="229800"/>
            </a:xfrm>
            <a:prstGeom prst="rect">
              <a:avLst/>
            </a:prstGeom>
            <a:noFill/>
            <a:ln>
              <a:noFill/>
            </a:ln>
          </p:spPr>
          <p:txBody>
            <a:bodyPr spcFirstLastPara="1" wrap="square" lIns="0" tIns="0" rIns="0" bIns="0" anchor="ctr" anchorCtr="0">
              <a:noAutofit/>
            </a:bodyPr>
            <a:lstStyle/>
            <a:p>
              <a:pPr algn="ctr"/>
              <a:r>
                <a:rPr lang="en" sz="1200">
                  <a:solidFill>
                    <a:schemeClr val="accent2"/>
                  </a:solidFill>
                  <a:latin typeface="Spartan"/>
                  <a:ea typeface="Spartan"/>
                  <a:cs typeface="Spartan"/>
                  <a:sym typeface="Spartan"/>
                </a:rPr>
                <a:t>Avg. days on market</a:t>
              </a:r>
              <a:endParaRPr sz="1200">
                <a:solidFill>
                  <a:srgbClr val="FFFFFF"/>
                </a:solidFill>
                <a:latin typeface="Spartan"/>
                <a:ea typeface="Spartan"/>
                <a:cs typeface="Spartan"/>
                <a:sym typeface="Spartan"/>
              </a:endParaRPr>
            </a:p>
          </p:txBody>
        </p:sp>
      </p:grpSp>
      <p:grpSp>
        <p:nvGrpSpPr>
          <p:cNvPr id="976" name="Google Shape;976;p56"/>
          <p:cNvGrpSpPr/>
          <p:nvPr/>
        </p:nvGrpSpPr>
        <p:grpSpPr>
          <a:xfrm>
            <a:off x="4635998" y="3625976"/>
            <a:ext cx="1838325" cy="678300"/>
            <a:chOff x="4734725" y="3625975"/>
            <a:chExt cx="1838325" cy="678300"/>
          </a:xfrm>
        </p:grpSpPr>
        <p:sp>
          <p:nvSpPr>
            <p:cNvPr id="977" name="Google Shape;977;p56"/>
            <p:cNvSpPr/>
            <p:nvPr/>
          </p:nvSpPr>
          <p:spPr>
            <a:xfrm>
              <a:off x="4734725" y="3625975"/>
              <a:ext cx="1833300" cy="678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78" name="Google Shape;978;p56"/>
            <p:cNvSpPr txBox="1"/>
            <p:nvPr/>
          </p:nvSpPr>
          <p:spPr>
            <a:xfrm>
              <a:off x="4739750" y="3656150"/>
              <a:ext cx="1833300" cy="348600"/>
            </a:xfrm>
            <a:prstGeom prst="rect">
              <a:avLst/>
            </a:prstGeom>
            <a:noFill/>
            <a:ln>
              <a:noFill/>
            </a:ln>
          </p:spPr>
          <p:txBody>
            <a:bodyPr spcFirstLastPara="1" wrap="square" lIns="0" tIns="0" rIns="0" bIns="0" anchor="ctr" anchorCtr="0">
              <a:noAutofit/>
            </a:bodyPr>
            <a:lstStyle/>
            <a:p>
              <a:pPr algn="ctr"/>
              <a:r>
                <a:rPr lang="en" sz="2000">
                  <a:solidFill>
                    <a:schemeClr val="lt2"/>
                  </a:solidFill>
                  <a:latin typeface="Righteous"/>
                  <a:ea typeface="Righteous"/>
                  <a:cs typeface="Righteous"/>
                  <a:sym typeface="Righteous"/>
                </a:rPr>
                <a:t>40 shops</a:t>
              </a:r>
              <a:endParaRPr sz="2000">
                <a:solidFill>
                  <a:schemeClr val="lt2"/>
                </a:solidFill>
                <a:latin typeface="Righteous"/>
                <a:ea typeface="Righteous"/>
                <a:cs typeface="Righteous"/>
                <a:sym typeface="Righteous"/>
              </a:endParaRPr>
            </a:p>
          </p:txBody>
        </p:sp>
        <p:sp>
          <p:nvSpPr>
            <p:cNvPr id="979" name="Google Shape;979;p56"/>
            <p:cNvSpPr txBox="1"/>
            <p:nvPr/>
          </p:nvSpPr>
          <p:spPr>
            <a:xfrm>
              <a:off x="4739750" y="4004725"/>
              <a:ext cx="1833300" cy="229800"/>
            </a:xfrm>
            <a:prstGeom prst="rect">
              <a:avLst/>
            </a:prstGeom>
            <a:noFill/>
            <a:ln>
              <a:noFill/>
            </a:ln>
          </p:spPr>
          <p:txBody>
            <a:bodyPr spcFirstLastPara="1" wrap="square" lIns="0" tIns="0" rIns="0" bIns="0" anchor="ctr" anchorCtr="0">
              <a:noAutofit/>
            </a:bodyPr>
            <a:lstStyle/>
            <a:p>
              <a:pPr algn="ctr"/>
              <a:r>
                <a:rPr lang="en" sz="1200">
                  <a:solidFill>
                    <a:schemeClr val="accent2"/>
                  </a:solidFill>
                  <a:latin typeface="Spartan"/>
                  <a:ea typeface="Spartan"/>
                  <a:cs typeface="Spartan"/>
                  <a:sym typeface="Spartan"/>
                </a:rPr>
                <a:t>Retailers</a:t>
              </a:r>
              <a:endParaRPr sz="1200">
                <a:solidFill>
                  <a:schemeClr val="accent2"/>
                </a:solidFill>
                <a:latin typeface="Spartan"/>
                <a:ea typeface="Spartan"/>
                <a:cs typeface="Spartan"/>
                <a:sym typeface="Spartan"/>
              </a:endParaRPr>
            </a:p>
          </p:txBody>
        </p:sp>
      </p:grpSp>
      <p:grpSp>
        <p:nvGrpSpPr>
          <p:cNvPr id="980" name="Google Shape;980;p56"/>
          <p:cNvGrpSpPr/>
          <p:nvPr/>
        </p:nvGrpSpPr>
        <p:grpSpPr>
          <a:xfrm>
            <a:off x="6598976" y="3625976"/>
            <a:ext cx="1838325" cy="678300"/>
            <a:chOff x="6598975" y="3625975"/>
            <a:chExt cx="1838325" cy="678300"/>
          </a:xfrm>
        </p:grpSpPr>
        <p:sp>
          <p:nvSpPr>
            <p:cNvPr id="981" name="Google Shape;981;p56"/>
            <p:cNvSpPr/>
            <p:nvPr/>
          </p:nvSpPr>
          <p:spPr>
            <a:xfrm>
              <a:off x="6598975" y="3625975"/>
              <a:ext cx="1833300" cy="678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82" name="Google Shape;982;p56"/>
            <p:cNvSpPr txBox="1"/>
            <p:nvPr/>
          </p:nvSpPr>
          <p:spPr>
            <a:xfrm>
              <a:off x="6604000" y="3656150"/>
              <a:ext cx="1833300" cy="348600"/>
            </a:xfrm>
            <a:prstGeom prst="rect">
              <a:avLst/>
            </a:prstGeom>
            <a:noFill/>
            <a:ln>
              <a:noFill/>
            </a:ln>
          </p:spPr>
          <p:txBody>
            <a:bodyPr spcFirstLastPara="1" wrap="square" lIns="0" tIns="0" rIns="0" bIns="0" anchor="ctr" anchorCtr="0">
              <a:noAutofit/>
            </a:bodyPr>
            <a:lstStyle/>
            <a:p>
              <a:pPr algn="ctr"/>
              <a:r>
                <a:rPr lang="en" sz="2000">
                  <a:solidFill>
                    <a:schemeClr val="lt2"/>
                  </a:solidFill>
                  <a:latin typeface="Righteous"/>
                  <a:ea typeface="Righteous"/>
                  <a:cs typeface="Righteous"/>
                  <a:sym typeface="Righteous"/>
                </a:rPr>
                <a:t>77 units</a:t>
              </a:r>
              <a:endParaRPr sz="2000">
                <a:solidFill>
                  <a:schemeClr val="lt2"/>
                </a:solidFill>
                <a:latin typeface="Righteous"/>
                <a:ea typeface="Righteous"/>
                <a:cs typeface="Righteous"/>
                <a:sym typeface="Righteous"/>
              </a:endParaRPr>
            </a:p>
          </p:txBody>
        </p:sp>
        <p:sp>
          <p:nvSpPr>
            <p:cNvPr id="983" name="Google Shape;983;p56"/>
            <p:cNvSpPr txBox="1"/>
            <p:nvPr/>
          </p:nvSpPr>
          <p:spPr>
            <a:xfrm>
              <a:off x="6604000" y="4004725"/>
              <a:ext cx="1833300" cy="229800"/>
            </a:xfrm>
            <a:prstGeom prst="rect">
              <a:avLst/>
            </a:prstGeom>
            <a:noFill/>
            <a:ln>
              <a:noFill/>
            </a:ln>
          </p:spPr>
          <p:txBody>
            <a:bodyPr spcFirstLastPara="1" wrap="square" lIns="0" tIns="0" rIns="0" bIns="0" anchor="ctr" anchorCtr="0">
              <a:noAutofit/>
            </a:bodyPr>
            <a:lstStyle/>
            <a:p>
              <a:pPr algn="ctr"/>
              <a:r>
                <a:rPr lang="en" sz="1200">
                  <a:solidFill>
                    <a:schemeClr val="accent2"/>
                  </a:solidFill>
                  <a:latin typeface="Spartan"/>
                  <a:ea typeface="Spartan"/>
                  <a:cs typeface="Spartan"/>
                  <a:sym typeface="Spartan"/>
                </a:rPr>
                <a:t>Remaining inventory</a:t>
              </a:r>
              <a:endParaRPr sz="1200">
                <a:solidFill>
                  <a:schemeClr val="accent2"/>
                </a:solidFill>
                <a:latin typeface="Spartan"/>
                <a:ea typeface="Spartan"/>
                <a:cs typeface="Spartan"/>
                <a:sym typeface="Spartan"/>
              </a:endParaRPr>
            </a:p>
          </p:txBody>
        </p:sp>
      </p:grpSp>
      <p:sp>
        <p:nvSpPr>
          <p:cNvPr id="984" name="Google Shape;984;p56"/>
          <p:cNvSpPr/>
          <p:nvPr/>
        </p:nvSpPr>
        <p:spPr>
          <a:xfrm rot="5400000" flipH="1">
            <a:off x="1261982" y="861213"/>
            <a:ext cx="267300" cy="1364700"/>
          </a:xfrm>
          <a:prstGeom prst="round2SameRect">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endParaRPr/>
          </a:p>
        </p:txBody>
      </p:sp>
      <p:sp>
        <p:nvSpPr>
          <p:cNvPr id="985" name="Google Shape;985;p56"/>
          <p:cNvSpPr/>
          <p:nvPr/>
        </p:nvSpPr>
        <p:spPr>
          <a:xfrm rot="5400000" flipH="1">
            <a:off x="782326" y="1340901"/>
            <a:ext cx="267300" cy="404400"/>
          </a:xfrm>
          <a:prstGeom prst="round2SameRect">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endParaRPr/>
          </a:p>
        </p:txBody>
      </p:sp>
      <p:sp>
        <p:nvSpPr>
          <p:cNvPr id="986" name="Google Shape;986;p56"/>
          <p:cNvSpPr txBox="1"/>
          <p:nvPr/>
        </p:nvSpPr>
        <p:spPr>
          <a:xfrm>
            <a:off x="2304601" y="1480575"/>
            <a:ext cx="567900" cy="268200"/>
          </a:xfrm>
          <a:prstGeom prst="rect">
            <a:avLst/>
          </a:prstGeom>
          <a:noFill/>
          <a:ln>
            <a:noFill/>
          </a:ln>
        </p:spPr>
        <p:txBody>
          <a:bodyPr spcFirstLastPara="1" wrap="square" lIns="0" tIns="0" rIns="0" bIns="0" anchor="t" anchorCtr="0">
            <a:noAutofit/>
          </a:bodyPr>
          <a:lstStyle/>
          <a:p>
            <a:r>
              <a:rPr lang="en" sz="1600">
                <a:solidFill>
                  <a:srgbClr val="FFFFFF"/>
                </a:solidFill>
                <a:latin typeface="Spartan"/>
                <a:ea typeface="Spartan"/>
                <a:cs typeface="Spartan"/>
                <a:sym typeface="Spartan"/>
              </a:rPr>
              <a:t>25%</a:t>
            </a:r>
            <a:endParaRPr sz="2000">
              <a:solidFill>
                <a:schemeClr val="lt2"/>
              </a:solidFill>
              <a:latin typeface="Righteous"/>
              <a:ea typeface="Righteous"/>
              <a:cs typeface="Righteous"/>
              <a:sym typeface="Righteous"/>
            </a:endParaRPr>
          </a:p>
          <a:p>
            <a:pPr algn="r"/>
            <a:endParaRPr sz="1200">
              <a:solidFill>
                <a:srgbClr val="FFFFFF"/>
              </a:solidFill>
              <a:latin typeface="DM Sans"/>
              <a:ea typeface="DM Sans"/>
              <a:cs typeface="DM Sans"/>
              <a:sym typeface="DM Sans"/>
            </a:endParaRPr>
          </a:p>
        </p:txBody>
      </p:sp>
      <p:sp>
        <p:nvSpPr>
          <p:cNvPr id="987" name="Google Shape;987;p56"/>
          <p:cNvSpPr/>
          <p:nvPr/>
        </p:nvSpPr>
        <p:spPr>
          <a:xfrm rot="5400000" flipH="1">
            <a:off x="1261982" y="1361824"/>
            <a:ext cx="267300" cy="1364700"/>
          </a:xfrm>
          <a:prstGeom prst="round2SameRect">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endParaRPr/>
          </a:p>
        </p:txBody>
      </p:sp>
      <p:sp>
        <p:nvSpPr>
          <p:cNvPr id="988" name="Google Shape;988;p56"/>
          <p:cNvSpPr/>
          <p:nvPr/>
        </p:nvSpPr>
        <p:spPr>
          <a:xfrm rot="5400000" flipH="1">
            <a:off x="1174101" y="1450729"/>
            <a:ext cx="265500" cy="1187400"/>
          </a:xfrm>
          <a:prstGeom prst="round2SameRect">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endParaRPr/>
          </a:p>
        </p:txBody>
      </p:sp>
      <p:sp>
        <p:nvSpPr>
          <p:cNvPr id="989" name="Google Shape;989;p56"/>
          <p:cNvSpPr/>
          <p:nvPr/>
        </p:nvSpPr>
        <p:spPr>
          <a:xfrm rot="5400000" flipH="1">
            <a:off x="1261982" y="1870440"/>
            <a:ext cx="267300" cy="1364700"/>
          </a:xfrm>
          <a:prstGeom prst="round2SameRect">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endParaRPr/>
          </a:p>
        </p:txBody>
      </p:sp>
      <p:sp>
        <p:nvSpPr>
          <p:cNvPr id="990" name="Google Shape;990;p56"/>
          <p:cNvSpPr/>
          <p:nvPr/>
        </p:nvSpPr>
        <p:spPr>
          <a:xfrm rot="5400000" flipH="1">
            <a:off x="968001" y="2163915"/>
            <a:ext cx="267300" cy="776100"/>
          </a:xfrm>
          <a:prstGeom prst="round2SameRect">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endParaRPr/>
          </a:p>
        </p:txBody>
      </p:sp>
      <p:sp>
        <p:nvSpPr>
          <p:cNvPr id="991" name="Google Shape;991;p56"/>
          <p:cNvSpPr/>
          <p:nvPr/>
        </p:nvSpPr>
        <p:spPr>
          <a:xfrm rot="5400000" flipH="1">
            <a:off x="1261982" y="2399275"/>
            <a:ext cx="267300" cy="1364700"/>
          </a:xfrm>
          <a:prstGeom prst="round2SameRect">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endParaRPr/>
          </a:p>
        </p:txBody>
      </p:sp>
      <p:sp>
        <p:nvSpPr>
          <p:cNvPr id="992" name="Google Shape;992;p56"/>
          <p:cNvSpPr/>
          <p:nvPr/>
        </p:nvSpPr>
        <p:spPr>
          <a:xfrm rot="5400000" flipH="1">
            <a:off x="782475" y="2878725"/>
            <a:ext cx="267000" cy="404400"/>
          </a:xfrm>
          <a:prstGeom prst="round2SameRect">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endParaRPr/>
          </a:p>
        </p:txBody>
      </p:sp>
      <p:sp>
        <p:nvSpPr>
          <p:cNvPr id="993" name="Google Shape;993;p56"/>
          <p:cNvSpPr txBox="1"/>
          <p:nvPr/>
        </p:nvSpPr>
        <p:spPr>
          <a:xfrm>
            <a:off x="6028325" y="2990292"/>
            <a:ext cx="387600" cy="119700"/>
          </a:xfrm>
          <a:prstGeom prst="rect">
            <a:avLst/>
          </a:prstGeom>
          <a:noFill/>
          <a:ln>
            <a:noFill/>
          </a:ln>
        </p:spPr>
        <p:txBody>
          <a:bodyPr spcFirstLastPara="1" wrap="square" lIns="0" tIns="0" rIns="0" bIns="0" anchor="ctr" anchorCtr="0">
            <a:noAutofit/>
          </a:bodyPr>
          <a:lstStyle/>
          <a:p>
            <a:pPr algn="ctr"/>
            <a:r>
              <a:rPr lang="en" sz="900">
                <a:solidFill>
                  <a:srgbClr val="FFFFFF"/>
                </a:solidFill>
                <a:latin typeface="Spartan"/>
                <a:ea typeface="Spartan"/>
                <a:cs typeface="Spartan"/>
                <a:sym typeface="Spartan"/>
              </a:rPr>
              <a:t>2010</a:t>
            </a:r>
            <a:endParaRPr sz="900">
              <a:solidFill>
                <a:srgbClr val="FFFFFF"/>
              </a:solidFill>
              <a:latin typeface="Spartan"/>
              <a:ea typeface="Spartan"/>
              <a:cs typeface="Spartan"/>
              <a:sym typeface="Spartan"/>
            </a:endParaRPr>
          </a:p>
        </p:txBody>
      </p:sp>
      <p:sp>
        <p:nvSpPr>
          <p:cNvPr id="994" name="Google Shape;994;p56"/>
          <p:cNvSpPr txBox="1"/>
          <p:nvPr/>
        </p:nvSpPr>
        <p:spPr>
          <a:xfrm>
            <a:off x="6524743" y="2990293"/>
            <a:ext cx="404400" cy="119700"/>
          </a:xfrm>
          <a:prstGeom prst="rect">
            <a:avLst/>
          </a:prstGeom>
          <a:noFill/>
          <a:ln>
            <a:noFill/>
          </a:ln>
        </p:spPr>
        <p:txBody>
          <a:bodyPr spcFirstLastPara="1" wrap="square" lIns="0" tIns="0" rIns="0" bIns="0" anchor="ctr" anchorCtr="0">
            <a:noAutofit/>
          </a:bodyPr>
          <a:lstStyle/>
          <a:p>
            <a:pPr algn="ctr"/>
            <a:r>
              <a:rPr lang="en" sz="900">
                <a:solidFill>
                  <a:srgbClr val="FFFFFF"/>
                </a:solidFill>
                <a:latin typeface="Spartan"/>
                <a:ea typeface="Spartan"/>
                <a:cs typeface="Spartan"/>
                <a:sym typeface="Spartan"/>
              </a:rPr>
              <a:t>2020</a:t>
            </a:r>
            <a:endParaRPr sz="900">
              <a:solidFill>
                <a:srgbClr val="FFFFFF"/>
              </a:solidFill>
              <a:latin typeface="Spartan"/>
              <a:ea typeface="Spartan"/>
              <a:cs typeface="Spartan"/>
              <a:sym typeface="Spartan"/>
            </a:endParaRPr>
          </a:p>
        </p:txBody>
      </p:sp>
      <p:cxnSp>
        <p:nvCxnSpPr>
          <p:cNvPr id="995" name="Google Shape;995;p56"/>
          <p:cNvCxnSpPr/>
          <p:nvPr/>
        </p:nvCxnSpPr>
        <p:spPr>
          <a:xfrm>
            <a:off x="4850463" y="2924517"/>
            <a:ext cx="2221500" cy="0"/>
          </a:xfrm>
          <a:prstGeom prst="straightConnector1">
            <a:avLst/>
          </a:prstGeom>
          <a:noFill/>
          <a:ln w="19050" cap="flat" cmpd="sng">
            <a:solidFill>
              <a:srgbClr val="FFFFFF"/>
            </a:solidFill>
            <a:prstDash val="solid"/>
            <a:round/>
            <a:headEnd type="none" w="med" len="med"/>
            <a:tailEnd type="none" w="med" len="med"/>
          </a:ln>
        </p:spPr>
      </p:cxnSp>
      <p:sp>
        <p:nvSpPr>
          <p:cNvPr id="996" name="Google Shape;996;p56"/>
          <p:cNvSpPr txBox="1"/>
          <p:nvPr/>
        </p:nvSpPr>
        <p:spPr>
          <a:xfrm>
            <a:off x="3037826" y="1430250"/>
            <a:ext cx="1100100" cy="318600"/>
          </a:xfrm>
          <a:prstGeom prst="rect">
            <a:avLst/>
          </a:prstGeom>
          <a:noFill/>
          <a:ln>
            <a:noFill/>
          </a:ln>
        </p:spPr>
        <p:txBody>
          <a:bodyPr spcFirstLastPara="1" wrap="square" lIns="0" tIns="0" rIns="0" bIns="0" anchor="t" anchorCtr="0">
            <a:noAutofit/>
          </a:bodyPr>
          <a:lstStyle/>
          <a:p>
            <a:r>
              <a:rPr lang="en" sz="2000">
                <a:solidFill>
                  <a:schemeClr val="lt2"/>
                </a:solidFill>
                <a:latin typeface="Righteous"/>
                <a:ea typeface="Righteous"/>
                <a:cs typeface="Righteous"/>
                <a:sym typeface="Righteous"/>
              </a:rPr>
              <a:t>Sales</a:t>
            </a:r>
            <a:endParaRPr sz="2000">
              <a:solidFill>
                <a:schemeClr val="lt2"/>
              </a:solidFill>
              <a:latin typeface="Righteous"/>
              <a:ea typeface="Righteous"/>
              <a:cs typeface="Righteous"/>
              <a:sym typeface="Righteous"/>
            </a:endParaRPr>
          </a:p>
          <a:p>
            <a:pPr algn="r"/>
            <a:endParaRPr sz="1200">
              <a:solidFill>
                <a:srgbClr val="FFFFFF"/>
              </a:solidFill>
              <a:latin typeface="DM Sans"/>
              <a:ea typeface="DM Sans"/>
              <a:cs typeface="DM Sans"/>
              <a:sym typeface="DM Sans"/>
            </a:endParaRPr>
          </a:p>
        </p:txBody>
      </p:sp>
      <p:sp>
        <p:nvSpPr>
          <p:cNvPr id="997" name="Google Shape;997;p56"/>
          <p:cNvSpPr txBox="1"/>
          <p:nvPr/>
        </p:nvSpPr>
        <p:spPr>
          <a:xfrm>
            <a:off x="2304601" y="1976578"/>
            <a:ext cx="567900" cy="268200"/>
          </a:xfrm>
          <a:prstGeom prst="rect">
            <a:avLst/>
          </a:prstGeom>
          <a:noFill/>
          <a:ln>
            <a:noFill/>
          </a:ln>
        </p:spPr>
        <p:txBody>
          <a:bodyPr spcFirstLastPara="1" wrap="square" lIns="0" tIns="0" rIns="0" bIns="0" anchor="t" anchorCtr="0">
            <a:noAutofit/>
          </a:bodyPr>
          <a:lstStyle/>
          <a:p>
            <a:r>
              <a:rPr lang="en" sz="1600">
                <a:solidFill>
                  <a:srgbClr val="FFFFFF"/>
                </a:solidFill>
                <a:latin typeface="Spartan"/>
                <a:ea typeface="Spartan"/>
                <a:cs typeface="Spartan"/>
                <a:sym typeface="Spartan"/>
              </a:rPr>
              <a:t>80%</a:t>
            </a:r>
            <a:endParaRPr sz="2000">
              <a:solidFill>
                <a:schemeClr val="lt2"/>
              </a:solidFill>
              <a:latin typeface="Righteous"/>
              <a:ea typeface="Righteous"/>
              <a:cs typeface="Righteous"/>
              <a:sym typeface="Righteous"/>
            </a:endParaRPr>
          </a:p>
          <a:p>
            <a:pPr algn="r"/>
            <a:endParaRPr sz="1200">
              <a:solidFill>
                <a:srgbClr val="FFFFFF"/>
              </a:solidFill>
              <a:latin typeface="DM Sans"/>
              <a:ea typeface="DM Sans"/>
              <a:cs typeface="DM Sans"/>
              <a:sym typeface="DM Sans"/>
            </a:endParaRPr>
          </a:p>
        </p:txBody>
      </p:sp>
      <p:sp>
        <p:nvSpPr>
          <p:cNvPr id="998" name="Google Shape;998;p56"/>
          <p:cNvSpPr txBox="1"/>
          <p:nvPr/>
        </p:nvSpPr>
        <p:spPr>
          <a:xfrm>
            <a:off x="3037826" y="1926253"/>
            <a:ext cx="1100100" cy="318600"/>
          </a:xfrm>
          <a:prstGeom prst="rect">
            <a:avLst/>
          </a:prstGeom>
          <a:noFill/>
          <a:ln>
            <a:noFill/>
          </a:ln>
        </p:spPr>
        <p:txBody>
          <a:bodyPr spcFirstLastPara="1" wrap="square" lIns="0" tIns="0" rIns="0" bIns="0" anchor="t" anchorCtr="0">
            <a:noAutofit/>
          </a:bodyPr>
          <a:lstStyle/>
          <a:p>
            <a:r>
              <a:rPr lang="en" sz="2000">
                <a:solidFill>
                  <a:schemeClr val="lt2"/>
                </a:solidFill>
                <a:latin typeface="Righteous"/>
                <a:ea typeface="Righteous"/>
                <a:cs typeface="Righteous"/>
                <a:sym typeface="Righteous"/>
              </a:rPr>
              <a:t>People</a:t>
            </a:r>
            <a:endParaRPr sz="2000">
              <a:solidFill>
                <a:schemeClr val="lt2"/>
              </a:solidFill>
              <a:latin typeface="Righteous"/>
              <a:ea typeface="Righteous"/>
              <a:cs typeface="Righteous"/>
              <a:sym typeface="Righteous"/>
            </a:endParaRPr>
          </a:p>
          <a:p>
            <a:pPr algn="r"/>
            <a:endParaRPr sz="1200">
              <a:solidFill>
                <a:srgbClr val="FFFFFF"/>
              </a:solidFill>
              <a:latin typeface="DM Sans"/>
              <a:ea typeface="DM Sans"/>
              <a:cs typeface="DM Sans"/>
              <a:sym typeface="DM Sans"/>
            </a:endParaRPr>
          </a:p>
        </p:txBody>
      </p:sp>
      <p:sp>
        <p:nvSpPr>
          <p:cNvPr id="999" name="Google Shape;999;p56"/>
          <p:cNvSpPr txBox="1"/>
          <p:nvPr/>
        </p:nvSpPr>
        <p:spPr>
          <a:xfrm>
            <a:off x="2304601" y="2493577"/>
            <a:ext cx="567900" cy="268200"/>
          </a:xfrm>
          <a:prstGeom prst="rect">
            <a:avLst/>
          </a:prstGeom>
          <a:noFill/>
          <a:ln>
            <a:noFill/>
          </a:ln>
        </p:spPr>
        <p:txBody>
          <a:bodyPr spcFirstLastPara="1" wrap="square" lIns="0" tIns="0" rIns="0" bIns="0" anchor="t" anchorCtr="0">
            <a:noAutofit/>
          </a:bodyPr>
          <a:lstStyle/>
          <a:p>
            <a:r>
              <a:rPr lang="en" sz="1600">
                <a:solidFill>
                  <a:srgbClr val="FFFFFF"/>
                </a:solidFill>
                <a:latin typeface="Spartan"/>
                <a:ea typeface="Spartan"/>
                <a:cs typeface="Spartan"/>
                <a:sym typeface="Spartan"/>
              </a:rPr>
              <a:t>50%</a:t>
            </a:r>
            <a:endParaRPr sz="2000">
              <a:solidFill>
                <a:schemeClr val="lt2"/>
              </a:solidFill>
              <a:latin typeface="Righteous"/>
              <a:ea typeface="Righteous"/>
              <a:cs typeface="Righteous"/>
              <a:sym typeface="Righteous"/>
            </a:endParaRPr>
          </a:p>
          <a:p>
            <a:pPr algn="r"/>
            <a:endParaRPr sz="1200">
              <a:solidFill>
                <a:srgbClr val="FFFFFF"/>
              </a:solidFill>
              <a:latin typeface="DM Sans"/>
              <a:ea typeface="DM Sans"/>
              <a:cs typeface="DM Sans"/>
              <a:sym typeface="DM Sans"/>
            </a:endParaRPr>
          </a:p>
        </p:txBody>
      </p:sp>
      <p:sp>
        <p:nvSpPr>
          <p:cNvPr id="1000" name="Google Shape;1000;p56"/>
          <p:cNvSpPr txBox="1"/>
          <p:nvPr/>
        </p:nvSpPr>
        <p:spPr>
          <a:xfrm>
            <a:off x="3037826" y="2443251"/>
            <a:ext cx="1100100" cy="318600"/>
          </a:xfrm>
          <a:prstGeom prst="rect">
            <a:avLst/>
          </a:prstGeom>
          <a:noFill/>
          <a:ln>
            <a:noFill/>
          </a:ln>
        </p:spPr>
        <p:txBody>
          <a:bodyPr spcFirstLastPara="1" wrap="square" lIns="0" tIns="0" rIns="0" bIns="0" anchor="t" anchorCtr="0">
            <a:noAutofit/>
          </a:bodyPr>
          <a:lstStyle/>
          <a:p>
            <a:r>
              <a:rPr lang="en" sz="2000">
                <a:solidFill>
                  <a:schemeClr val="lt2"/>
                </a:solidFill>
                <a:latin typeface="Righteous"/>
                <a:ea typeface="Righteous"/>
                <a:cs typeface="Righteous"/>
                <a:sym typeface="Righteous"/>
              </a:rPr>
              <a:t>Market</a:t>
            </a:r>
            <a:endParaRPr sz="2000">
              <a:solidFill>
                <a:schemeClr val="lt2"/>
              </a:solidFill>
              <a:latin typeface="Righteous"/>
              <a:ea typeface="Righteous"/>
              <a:cs typeface="Righteous"/>
              <a:sym typeface="Righteous"/>
            </a:endParaRPr>
          </a:p>
          <a:p>
            <a:pPr algn="r"/>
            <a:endParaRPr sz="1200">
              <a:solidFill>
                <a:srgbClr val="FFFFFF"/>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57"/>
          <p:cNvSpPr txBox="1">
            <a:spLocks noGrp="1"/>
          </p:cNvSpPr>
          <p:nvPr>
            <p:ph type="title"/>
          </p:nvPr>
        </p:nvSpPr>
        <p:spPr>
          <a:xfrm>
            <a:off x="1284000" y="1559976"/>
            <a:ext cx="6576000" cy="1511100"/>
          </a:xfrm>
          <a:prstGeom prst="rect">
            <a:avLst/>
          </a:prstGeom>
        </p:spPr>
        <p:txBody>
          <a:bodyPr spcFirstLastPara="1" wrap="square" lIns="91425" tIns="91425" rIns="91425" bIns="91425" anchor="b" anchorCtr="0">
            <a:noAutofit/>
          </a:bodyPr>
          <a:lstStyle/>
          <a:p>
            <a:r>
              <a:rPr lang="en"/>
              <a:t>5,504,300</a:t>
            </a:r>
            <a:endParaRPr/>
          </a:p>
        </p:txBody>
      </p:sp>
      <p:sp>
        <p:nvSpPr>
          <p:cNvPr id="1006" name="Google Shape;1006;p57"/>
          <p:cNvSpPr txBox="1">
            <a:spLocks noGrp="1"/>
          </p:cNvSpPr>
          <p:nvPr>
            <p:ph type="subTitle" idx="1"/>
          </p:nvPr>
        </p:nvSpPr>
        <p:spPr>
          <a:xfrm>
            <a:off x="1661251" y="3071125"/>
            <a:ext cx="5821500" cy="512400"/>
          </a:xfrm>
          <a:prstGeom prst="rect">
            <a:avLst/>
          </a:prstGeom>
        </p:spPr>
        <p:txBody>
          <a:bodyPr spcFirstLastPara="1" wrap="square" lIns="91425" tIns="91425" rIns="91425" bIns="91425" anchor="t" anchorCtr="0">
            <a:noAutofit/>
          </a:bodyPr>
          <a:lstStyle/>
          <a:p>
            <a:pPr marL="0" indent="0"/>
            <a:r>
              <a:rPr lang="en"/>
              <a:t>Big numbers catch your audience’s attention</a:t>
            </a:r>
            <a:endParaRPr/>
          </a:p>
        </p:txBody>
      </p:sp>
      <p:sp>
        <p:nvSpPr>
          <p:cNvPr id="1007" name="Google Shape;1007;p57"/>
          <p:cNvSpPr/>
          <p:nvPr/>
        </p:nvSpPr>
        <p:spPr>
          <a:xfrm rot="5400000">
            <a:off x="-3625" y="3461088"/>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08" name="Google Shape;1008;p57"/>
          <p:cNvSpPr/>
          <p:nvPr/>
        </p:nvSpPr>
        <p:spPr>
          <a:xfrm rot="5400000">
            <a:off x="14" y="4302075"/>
            <a:ext cx="837375" cy="837400"/>
          </a:xfrm>
          <a:custGeom>
            <a:avLst/>
            <a:gdLst/>
            <a:ahLst/>
            <a:cxnLst/>
            <a:rect l="l" t="t" r="r" b="b"/>
            <a:pathLst>
              <a:path w="33495" h="33496" extrusionOk="0">
                <a:moveTo>
                  <a:pt x="0" y="1"/>
                </a:moveTo>
                <a:lnTo>
                  <a:pt x="0" y="33495"/>
                </a:lnTo>
                <a:lnTo>
                  <a:pt x="33495" y="33495"/>
                </a:lnTo>
                <a:lnTo>
                  <a:pt x="33495" y="1"/>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09" name="Google Shape;1009;p57"/>
          <p:cNvSpPr/>
          <p:nvPr/>
        </p:nvSpPr>
        <p:spPr>
          <a:xfrm rot="5400000">
            <a:off x="-2000" y="4304088"/>
            <a:ext cx="841400" cy="837400"/>
          </a:xfrm>
          <a:custGeom>
            <a:avLst/>
            <a:gdLst/>
            <a:ahLst/>
            <a:cxnLst/>
            <a:rect l="l" t="t" r="r" b="b"/>
            <a:pathLst>
              <a:path w="33656" h="33496" extrusionOk="0">
                <a:moveTo>
                  <a:pt x="0" y="1"/>
                </a:moveTo>
                <a:lnTo>
                  <a:pt x="0" y="33495"/>
                </a:lnTo>
                <a:lnTo>
                  <a:pt x="33656" y="1"/>
                </a:lnTo>
                <a:close/>
              </a:path>
            </a:pathLst>
          </a:custGeom>
          <a:solidFill>
            <a:schemeClr val="lt1"/>
          </a:solidFill>
          <a:ln>
            <a:noFill/>
          </a:ln>
        </p:spPr>
        <p:txBody>
          <a:bodyPr spcFirstLastPara="1" wrap="square" lIns="91425" tIns="91425" rIns="91425" bIns="91425" anchor="ctr" anchorCtr="0">
            <a:noAutofit/>
          </a:bodyPr>
          <a:lstStyle/>
          <a:p>
            <a:endParaRPr/>
          </a:p>
        </p:txBody>
      </p:sp>
      <p:grpSp>
        <p:nvGrpSpPr>
          <p:cNvPr id="1010" name="Google Shape;1010;p57"/>
          <p:cNvGrpSpPr/>
          <p:nvPr/>
        </p:nvGrpSpPr>
        <p:grpSpPr>
          <a:xfrm rot="5400000">
            <a:off x="834137" y="3460701"/>
            <a:ext cx="844651" cy="838175"/>
            <a:chOff x="513200" y="2286375"/>
            <a:chExt cx="844650" cy="838175"/>
          </a:xfrm>
        </p:grpSpPr>
        <p:sp>
          <p:nvSpPr>
            <p:cNvPr id="1011" name="Google Shape;1011;p57"/>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1012" name="Google Shape;1012;p57"/>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13" name="Google Shape;1013;p57"/>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14" name="Google Shape;1014;p57"/>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15" name="Google Shape;1015;p57"/>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16" name="Google Shape;1016;p57"/>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17" name="Google Shape;1017;p57"/>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1018" name="Google Shape;1018;p57"/>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1019" name="Google Shape;1019;p57"/>
          <p:cNvSpPr/>
          <p:nvPr/>
        </p:nvSpPr>
        <p:spPr>
          <a:xfrm rot="5400000">
            <a:off x="837777" y="4301689"/>
            <a:ext cx="837375"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8"/>
          <p:cNvSpPr txBox="1">
            <a:spLocks noGrp="1"/>
          </p:cNvSpPr>
          <p:nvPr>
            <p:ph type="title"/>
          </p:nvPr>
        </p:nvSpPr>
        <p:spPr>
          <a:xfrm>
            <a:off x="720000" y="1299076"/>
            <a:ext cx="3852000" cy="572700"/>
          </a:xfrm>
          <a:prstGeom prst="rect">
            <a:avLst/>
          </a:prstGeom>
        </p:spPr>
        <p:txBody>
          <a:bodyPr spcFirstLastPara="1" wrap="square" lIns="91425" tIns="91425" rIns="91425" bIns="91425" anchor="ctr" anchorCtr="0">
            <a:noAutofit/>
          </a:bodyPr>
          <a:lstStyle/>
          <a:p>
            <a:r>
              <a:rPr lang="en"/>
              <a:t>MULTIMEDIA</a:t>
            </a:r>
            <a:endParaRPr/>
          </a:p>
        </p:txBody>
      </p:sp>
      <p:grpSp>
        <p:nvGrpSpPr>
          <p:cNvPr id="1025" name="Google Shape;1025;p58"/>
          <p:cNvGrpSpPr/>
          <p:nvPr/>
        </p:nvGrpSpPr>
        <p:grpSpPr>
          <a:xfrm>
            <a:off x="4771375" y="1637258"/>
            <a:ext cx="3409428" cy="2448472"/>
            <a:chOff x="720010" y="1419647"/>
            <a:chExt cx="4021500" cy="3062887"/>
          </a:xfrm>
        </p:grpSpPr>
        <p:sp>
          <p:nvSpPr>
            <p:cNvPr id="1026" name="Google Shape;1026;p58"/>
            <p:cNvSpPr/>
            <p:nvPr/>
          </p:nvSpPr>
          <p:spPr>
            <a:xfrm>
              <a:off x="7200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7" name="Google Shape;1027;p58"/>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1028" name="Google Shape;1028;p58"/>
            <p:cNvCxnSpPr/>
            <p:nvPr/>
          </p:nvCxnSpPr>
          <p:spPr>
            <a:xfrm>
              <a:off x="2057250" y="4433452"/>
              <a:ext cx="1353300" cy="0"/>
            </a:xfrm>
            <a:prstGeom prst="straightConnector1">
              <a:avLst/>
            </a:prstGeom>
            <a:noFill/>
            <a:ln w="19050" cap="flat" cmpd="sng">
              <a:solidFill>
                <a:schemeClr val="dk2"/>
              </a:solidFill>
              <a:prstDash val="solid"/>
              <a:round/>
              <a:headEnd type="none" w="med" len="med"/>
              <a:tailEnd type="none" w="med" len="med"/>
            </a:ln>
          </p:spPr>
        </p:cxnSp>
      </p:grpSp>
      <p:pic>
        <p:nvPicPr>
          <p:cNvPr id="1029" name="Google Shape;1029;p58"/>
          <p:cNvPicPr preferRelativeResize="0"/>
          <p:nvPr/>
        </p:nvPicPr>
        <p:blipFill>
          <a:blip r:embed="rId3">
            <a:alphaModFix/>
          </a:blip>
          <a:stretch>
            <a:fillRect/>
          </a:stretch>
        </p:blipFill>
        <p:spPr>
          <a:xfrm>
            <a:off x="4888501" y="1759327"/>
            <a:ext cx="3177900" cy="1787540"/>
          </a:xfrm>
          <a:prstGeom prst="rect">
            <a:avLst/>
          </a:prstGeom>
          <a:noFill/>
          <a:ln w="19050" cap="flat" cmpd="sng">
            <a:solidFill>
              <a:schemeClr val="dk2"/>
            </a:solidFill>
            <a:prstDash val="solid"/>
            <a:round/>
            <a:headEnd type="none" w="sm" len="sm"/>
            <a:tailEnd type="none" w="sm" len="sm"/>
          </a:ln>
        </p:spPr>
      </p:pic>
      <p:sp>
        <p:nvSpPr>
          <p:cNvPr id="1030" name="Google Shape;1030;p58"/>
          <p:cNvSpPr txBox="1">
            <a:spLocks noGrp="1"/>
          </p:cNvSpPr>
          <p:nvPr>
            <p:ph type="body" idx="1"/>
          </p:nvPr>
        </p:nvSpPr>
        <p:spPr>
          <a:xfrm>
            <a:off x="1163300" y="1871775"/>
            <a:ext cx="3210000" cy="2137200"/>
          </a:xfrm>
          <a:prstGeom prst="rect">
            <a:avLst/>
          </a:prstGeom>
        </p:spPr>
        <p:txBody>
          <a:bodyPr spcFirstLastPara="1" wrap="square" lIns="91425" tIns="91425" rIns="91425" bIns="91425" anchor="t" anchorCtr="0">
            <a:noAutofit/>
          </a:bodyPr>
          <a:lstStyle/>
          <a:p>
            <a:pPr>
              <a:buChar char="●"/>
            </a:pPr>
            <a:r>
              <a:rPr lang="en" sz="1400"/>
              <a:t>You can replace the image on the screen with your own work</a:t>
            </a:r>
            <a:endParaRPr sz="1400"/>
          </a:p>
          <a:p>
            <a:pPr>
              <a:buChar char="●"/>
            </a:pPr>
            <a:r>
              <a:rPr lang="en" sz="1400"/>
              <a:t>Or you can replace the image on the screen with another image</a:t>
            </a:r>
            <a:endParaRPr sz="1400"/>
          </a:p>
          <a:p>
            <a:pPr marL="0" indent="0">
              <a:buNone/>
            </a:pPr>
            <a:r>
              <a:rPr lang="en" sz="1400"/>
              <a:t>Just right-click on it and select “Replace image”</a:t>
            </a:r>
            <a:endParaRPr sz="1400"/>
          </a:p>
          <a:p>
            <a:pPr marL="0" indent="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715100" y="2087125"/>
            <a:ext cx="4061726" cy="1424171"/>
          </a:xfrm>
          <a:prstGeom prst="rect">
            <a:avLst/>
          </a:prstGeom>
        </p:spPr>
        <p:txBody>
          <a:bodyPr spcFirstLastPara="1" wrap="square" lIns="91425" tIns="91425" rIns="91425" bIns="91425" anchor="t" anchorCtr="0">
            <a:noAutofit/>
          </a:bodyPr>
          <a:lstStyle/>
          <a:p>
            <a:r>
              <a:rPr lang="en" dirty="0"/>
              <a:t>Background &amp; Problem Statement</a:t>
            </a:r>
            <a:endParaRPr dirty="0"/>
          </a:p>
        </p:txBody>
      </p:sp>
      <p:pic>
        <p:nvPicPr>
          <p:cNvPr id="557" name="Google Shape;557;p39"/>
          <p:cNvPicPr preferRelativeResize="0"/>
          <p:nvPr/>
        </p:nvPicPr>
        <p:blipFill rotWithShape="1">
          <a:blip r:embed="rId3">
            <a:alphaModFix/>
          </a:blip>
          <a:srcRect l="23239" t="4839" r="18515" b="998"/>
          <a:stretch/>
        </p:blipFill>
        <p:spPr>
          <a:xfrm flipH="1">
            <a:off x="5166289" y="1"/>
            <a:ext cx="3977700" cy="5143500"/>
          </a:xfrm>
          <a:prstGeom prst="round1Rect">
            <a:avLst>
              <a:gd name="adj" fmla="val 35177"/>
            </a:avLst>
          </a:prstGeom>
          <a:noFill/>
          <a:ln>
            <a:noFill/>
          </a:ln>
        </p:spPr>
      </p:pic>
      <p:grpSp>
        <p:nvGrpSpPr>
          <p:cNvPr id="558" name="Google Shape;558;p39"/>
          <p:cNvGrpSpPr/>
          <p:nvPr/>
        </p:nvGrpSpPr>
        <p:grpSpPr>
          <a:xfrm rot="10800000">
            <a:off x="4572001" y="4295650"/>
            <a:ext cx="1675551" cy="847851"/>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sp>
        <p:nvSpPr>
          <p:cNvPr id="561" name="Google Shape;561;p39"/>
          <p:cNvSpPr/>
          <p:nvPr/>
        </p:nvSpPr>
        <p:spPr>
          <a:xfrm rot="10800000">
            <a:off x="6014588" y="4522976"/>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2" name="Google Shape;562;p39"/>
          <p:cNvSpPr/>
          <p:nvPr/>
        </p:nvSpPr>
        <p:spPr>
          <a:xfrm rot="10800000">
            <a:off x="6014588" y="4375776"/>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3" name="Google Shape;563;p39"/>
          <p:cNvSpPr/>
          <p:nvPr/>
        </p:nvSpPr>
        <p:spPr>
          <a:xfrm rot="10800000">
            <a:off x="5870614" y="4522976"/>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4" name="Google Shape;564;p39"/>
          <p:cNvSpPr/>
          <p:nvPr/>
        </p:nvSpPr>
        <p:spPr>
          <a:xfrm rot="10800000">
            <a:off x="5870614" y="4375776"/>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5" name="Google Shape;565;p39"/>
          <p:cNvSpPr/>
          <p:nvPr/>
        </p:nvSpPr>
        <p:spPr>
          <a:xfrm flipH="1">
            <a:off x="4183126" y="776301"/>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6" name="Google Shape;566;p39"/>
          <p:cNvSpPr/>
          <p:nvPr/>
        </p:nvSpPr>
        <p:spPr>
          <a:xfrm>
            <a:off x="4665996" y="1523801"/>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endParaRPr/>
          </a:p>
        </p:txBody>
      </p:sp>
      <p:grpSp>
        <p:nvGrpSpPr>
          <p:cNvPr id="567" name="Google Shape;567;p39"/>
          <p:cNvGrpSpPr/>
          <p:nvPr/>
        </p:nvGrpSpPr>
        <p:grpSpPr>
          <a:xfrm flipH="1">
            <a:off x="3904826" y="535001"/>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sp>
        <p:nvSpPr>
          <p:cNvPr id="572" name="Google Shape;572;p39"/>
          <p:cNvSpPr txBox="1">
            <a:spLocks noGrp="1"/>
          </p:cNvSpPr>
          <p:nvPr>
            <p:ph type="title" idx="2"/>
          </p:nvPr>
        </p:nvSpPr>
        <p:spPr>
          <a:xfrm>
            <a:off x="715100" y="535001"/>
            <a:ext cx="6576000" cy="1511100"/>
          </a:xfrm>
          <a:prstGeom prst="rect">
            <a:avLst/>
          </a:prstGeom>
        </p:spPr>
        <p:txBody>
          <a:bodyPr spcFirstLastPara="1" wrap="square" lIns="91425" tIns="91425" rIns="91425" bIns="91425" anchor="t" anchorCtr="0">
            <a:noAutofit/>
          </a:bodyPr>
          <a:lstStyle/>
          <a:p>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graphicFrame>
        <p:nvGraphicFramePr>
          <p:cNvPr id="1035" name="Google Shape;1035;p59"/>
          <p:cNvGraphicFramePr/>
          <p:nvPr/>
        </p:nvGraphicFramePr>
        <p:xfrm>
          <a:off x="1331800" y="1739150"/>
          <a:ext cx="3000000" cy="3000000"/>
        </p:xfrm>
        <a:graphic>
          <a:graphicData uri="http://schemas.openxmlformats.org/drawingml/2006/table">
            <a:tbl>
              <a:tblPr>
                <a:noFill/>
                <a:tableStyleId>{13E99830-5166-407A-8FF4-AA5103FEB484}</a:tableStyleId>
              </a:tblPr>
              <a:tblGrid>
                <a:gridCol w="1620100">
                  <a:extLst>
                    <a:ext uri="{9D8B030D-6E8A-4147-A177-3AD203B41FA5}">
                      <a16:colId xmlns:a16="http://schemas.microsoft.com/office/drawing/2014/main" val="20000"/>
                    </a:ext>
                  </a:extLst>
                </a:gridCol>
                <a:gridCol w="1620100">
                  <a:extLst>
                    <a:ext uri="{9D8B030D-6E8A-4147-A177-3AD203B41FA5}">
                      <a16:colId xmlns:a16="http://schemas.microsoft.com/office/drawing/2014/main" val="20001"/>
                    </a:ext>
                  </a:extLst>
                </a:gridCol>
                <a:gridCol w="1620100">
                  <a:extLst>
                    <a:ext uri="{9D8B030D-6E8A-4147-A177-3AD203B41FA5}">
                      <a16:colId xmlns:a16="http://schemas.microsoft.com/office/drawing/2014/main" val="20002"/>
                    </a:ext>
                  </a:extLst>
                </a:gridCol>
                <a:gridCol w="1620100">
                  <a:extLst>
                    <a:ext uri="{9D8B030D-6E8A-4147-A177-3AD203B41FA5}">
                      <a16:colId xmlns:a16="http://schemas.microsoft.com/office/drawing/2014/main" val="20003"/>
                    </a:ext>
                  </a:extLst>
                </a:gridCol>
              </a:tblGrid>
              <a:tr h="536775">
                <a:tc>
                  <a:txBody>
                    <a:bodyPr/>
                    <a:lstStyle/>
                    <a:p>
                      <a:pPr marL="0" lvl="0" indent="0" algn="l" rtl="0">
                        <a:spcBef>
                          <a:spcPts val="0"/>
                        </a:spcBef>
                        <a:spcAft>
                          <a:spcPts val="0"/>
                        </a:spcAft>
                        <a:buNone/>
                      </a:pPr>
                      <a:endParaRPr sz="1100">
                        <a:latin typeface="Spartan"/>
                        <a:ea typeface="Spartan"/>
                        <a:cs typeface="Spartan"/>
                        <a:sym typeface="Spartan"/>
                      </a:endParaRPr>
                    </a:p>
                  </a:txBody>
                  <a:tcPr marL="91425" marR="91425" marT="91425" marB="91425">
                    <a:lnL w="19050" cap="flat" cmpd="sng">
                      <a:solidFill>
                        <a:schemeClr val="dk2">
                          <a:alpha val="0"/>
                        </a:schemeClr>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2"/>
                          </a:solidFill>
                          <a:latin typeface="Righteous"/>
                          <a:ea typeface="Righteous"/>
                          <a:cs typeface="Righteous"/>
                          <a:sym typeface="Righteous"/>
                        </a:rPr>
                        <a:t>Mercury</a:t>
                      </a:r>
                      <a:endParaRPr sz="2000">
                        <a:solidFill>
                          <a:schemeClr val="lt2"/>
                        </a:solidFill>
                        <a:latin typeface="Righteous"/>
                        <a:ea typeface="Righteous"/>
                        <a:cs typeface="Righteous"/>
                        <a:sym typeface="Righteou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2"/>
                          </a:solidFill>
                          <a:latin typeface="Righteous"/>
                          <a:ea typeface="Righteous"/>
                          <a:cs typeface="Righteous"/>
                          <a:sym typeface="Righteous"/>
                        </a:rPr>
                        <a:t>Mars</a:t>
                      </a:r>
                      <a:endParaRPr sz="2000">
                        <a:solidFill>
                          <a:schemeClr val="lt2"/>
                        </a:solidFill>
                        <a:latin typeface="Righteous"/>
                        <a:ea typeface="Righteous"/>
                        <a:cs typeface="Righteous"/>
                        <a:sym typeface="Righteou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2"/>
                          </a:solidFill>
                          <a:latin typeface="Righteous"/>
                          <a:ea typeface="Righteous"/>
                          <a:cs typeface="Righteous"/>
                          <a:sym typeface="Righteous"/>
                        </a:rPr>
                        <a:t>Jupiter</a:t>
                      </a:r>
                      <a:endParaRPr sz="2000">
                        <a:solidFill>
                          <a:schemeClr val="lt2"/>
                        </a:solidFill>
                        <a:latin typeface="Righteous"/>
                        <a:ea typeface="Righteous"/>
                        <a:cs typeface="Righteous"/>
                        <a:sym typeface="Righteou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36775">
                <a:tc>
                  <a:txBody>
                    <a:bodyPr/>
                    <a:lstStyle/>
                    <a:p>
                      <a:pPr marL="0" lvl="0" indent="0" algn="ctr" rtl="0">
                        <a:spcBef>
                          <a:spcPts val="0"/>
                        </a:spcBef>
                        <a:spcAft>
                          <a:spcPts val="0"/>
                        </a:spcAft>
                        <a:buNone/>
                      </a:pPr>
                      <a:r>
                        <a:rPr lang="en" sz="2000">
                          <a:solidFill>
                            <a:schemeClr val="lt2"/>
                          </a:solidFill>
                          <a:latin typeface="Righteous"/>
                          <a:ea typeface="Righteous"/>
                          <a:cs typeface="Righteous"/>
                          <a:sym typeface="Righteous"/>
                        </a:rPr>
                        <a:t>2018</a:t>
                      </a:r>
                      <a:endParaRPr sz="2000">
                        <a:solidFill>
                          <a:schemeClr val="lt2"/>
                        </a:solidFill>
                        <a:latin typeface="Righteous"/>
                        <a:ea typeface="Righteous"/>
                        <a:cs typeface="Righteous"/>
                        <a:sym typeface="Righteou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2"/>
                          </a:solidFill>
                          <a:latin typeface="Spartan"/>
                          <a:ea typeface="Spartan"/>
                          <a:cs typeface="Spartan"/>
                          <a:sym typeface="Spartan"/>
                        </a:rPr>
                        <a:t>647</a:t>
                      </a:r>
                      <a:endParaRPr sz="1600">
                        <a:solidFill>
                          <a:schemeClr val="lt2"/>
                        </a:solidFill>
                        <a:latin typeface="Spartan"/>
                        <a:ea typeface="Spartan"/>
                        <a:cs typeface="Spartan"/>
                        <a:sym typeface="Spartan"/>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2"/>
                          </a:solidFill>
                          <a:latin typeface="Spartan"/>
                          <a:ea typeface="Spartan"/>
                          <a:cs typeface="Spartan"/>
                          <a:sym typeface="Spartan"/>
                        </a:rPr>
                        <a:t>984</a:t>
                      </a:r>
                      <a:endParaRPr sz="1600">
                        <a:solidFill>
                          <a:schemeClr val="lt2"/>
                        </a:solidFill>
                        <a:latin typeface="Spartan"/>
                        <a:ea typeface="Spartan"/>
                        <a:cs typeface="Spartan"/>
                        <a:sym typeface="Spartan"/>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2"/>
                          </a:solidFill>
                          <a:latin typeface="Spartan"/>
                          <a:ea typeface="Spartan"/>
                          <a:cs typeface="Spartan"/>
                          <a:sym typeface="Spartan"/>
                        </a:rPr>
                        <a:t>268</a:t>
                      </a:r>
                      <a:endParaRPr sz="1600">
                        <a:solidFill>
                          <a:schemeClr val="lt2"/>
                        </a:solidFill>
                        <a:latin typeface="Spartan"/>
                        <a:ea typeface="Spartan"/>
                        <a:cs typeface="Spartan"/>
                        <a:sym typeface="Spartan"/>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36775">
                <a:tc>
                  <a:txBody>
                    <a:bodyPr/>
                    <a:lstStyle/>
                    <a:p>
                      <a:pPr marL="0" lvl="0" indent="0" algn="ctr" rtl="0">
                        <a:spcBef>
                          <a:spcPts val="0"/>
                        </a:spcBef>
                        <a:spcAft>
                          <a:spcPts val="0"/>
                        </a:spcAft>
                        <a:buNone/>
                      </a:pPr>
                      <a:r>
                        <a:rPr lang="en" sz="2000">
                          <a:solidFill>
                            <a:schemeClr val="lt2"/>
                          </a:solidFill>
                          <a:latin typeface="Righteous"/>
                          <a:ea typeface="Righteous"/>
                          <a:cs typeface="Righteous"/>
                          <a:sym typeface="Righteous"/>
                        </a:rPr>
                        <a:t>2019</a:t>
                      </a:r>
                      <a:endParaRPr sz="2000">
                        <a:solidFill>
                          <a:schemeClr val="lt2"/>
                        </a:solidFill>
                        <a:latin typeface="Righteous"/>
                        <a:ea typeface="Righteous"/>
                        <a:cs typeface="Righteous"/>
                        <a:sym typeface="Righteou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2"/>
                          </a:solidFill>
                          <a:latin typeface="Spartan"/>
                          <a:ea typeface="Spartan"/>
                          <a:cs typeface="Spartan"/>
                          <a:sym typeface="Spartan"/>
                        </a:rPr>
                        <a:t>752</a:t>
                      </a:r>
                      <a:endParaRPr sz="1600">
                        <a:solidFill>
                          <a:schemeClr val="lt2"/>
                        </a:solidFill>
                        <a:latin typeface="Spartan"/>
                        <a:ea typeface="Spartan"/>
                        <a:cs typeface="Spartan"/>
                        <a:sym typeface="Spartan"/>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2"/>
                          </a:solidFill>
                          <a:latin typeface="Spartan"/>
                          <a:ea typeface="Spartan"/>
                          <a:cs typeface="Spartan"/>
                          <a:sym typeface="Spartan"/>
                        </a:rPr>
                        <a:t>546</a:t>
                      </a:r>
                      <a:endParaRPr sz="1600">
                        <a:solidFill>
                          <a:schemeClr val="lt2"/>
                        </a:solidFill>
                        <a:latin typeface="Spartan"/>
                        <a:ea typeface="Spartan"/>
                        <a:cs typeface="Spartan"/>
                        <a:sym typeface="Spartan"/>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2"/>
                          </a:solidFill>
                          <a:latin typeface="Spartan"/>
                          <a:ea typeface="Spartan"/>
                          <a:cs typeface="Spartan"/>
                          <a:sym typeface="Spartan"/>
                        </a:rPr>
                        <a:t>875</a:t>
                      </a:r>
                      <a:endParaRPr sz="1600">
                        <a:solidFill>
                          <a:schemeClr val="lt2"/>
                        </a:solidFill>
                        <a:latin typeface="Spartan"/>
                        <a:ea typeface="Spartan"/>
                        <a:cs typeface="Spartan"/>
                        <a:sym typeface="Spartan"/>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36775">
                <a:tc>
                  <a:txBody>
                    <a:bodyPr/>
                    <a:lstStyle/>
                    <a:p>
                      <a:pPr marL="0" lvl="0" indent="0" algn="ctr" rtl="0">
                        <a:spcBef>
                          <a:spcPts val="0"/>
                        </a:spcBef>
                        <a:spcAft>
                          <a:spcPts val="0"/>
                        </a:spcAft>
                        <a:buNone/>
                      </a:pPr>
                      <a:r>
                        <a:rPr lang="en" sz="2000">
                          <a:solidFill>
                            <a:schemeClr val="lt2"/>
                          </a:solidFill>
                          <a:latin typeface="Righteous"/>
                          <a:ea typeface="Righteous"/>
                          <a:cs typeface="Righteous"/>
                          <a:sym typeface="Righteous"/>
                        </a:rPr>
                        <a:t>2020</a:t>
                      </a:r>
                      <a:endParaRPr sz="2000">
                        <a:solidFill>
                          <a:schemeClr val="lt2"/>
                        </a:solidFill>
                        <a:latin typeface="Righteous"/>
                        <a:ea typeface="Righteous"/>
                        <a:cs typeface="Righteous"/>
                        <a:sym typeface="Righteou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2"/>
                          </a:solidFill>
                          <a:latin typeface="Spartan"/>
                          <a:ea typeface="Spartan"/>
                          <a:cs typeface="Spartan"/>
                          <a:sym typeface="Spartan"/>
                        </a:rPr>
                        <a:t>455</a:t>
                      </a:r>
                      <a:endParaRPr sz="1600">
                        <a:solidFill>
                          <a:schemeClr val="lt2"/>
                        </a:solidFill>
                        <a:latin typeface="Spartan"/>
                        <a:ea typeface="Spartan"/>
                        <a:cs typeface="Spartan"/>
                        <a:sym typeface="Spartan"/>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2"/>
                          </a:solidFill>
                          <a:latin typeface="Spartan"/>
                          <a:ea typeface="Spartan"/>
                          <a:cs typeface="Spartan"/>
                          <a:sym typeface="Spartan"/>
                        </a:rPr>
                        <a:t>856</a:t>
                      </a:r>
                      <a:endParaRPr sz="1600">
                        <a:solidFill>
                          <a:schemeClr val="lt2"/>
                        </a:solidFill>
                        <a:latin typeface="Spartan"/>
                        <a:ea typeface="Spartan"/>
                        <a:cs typeface="Spartan"/>
                        <a:sym typeface="Spartan"/>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2"/>
                          </a:solidFill>
                          <a:latin typeface="Spartan"/>
                          <a:ea typeface="Spartan"/>
                          <a:cs typeface="Spartan"/>
                          <a:sym typeface="Spartan"/>
                        </a:rPr>
                        <a:t>340</a:t>
                      </a:r>
                      <a:endParaRPr sz="1600">
                        <a:solidFill>
                          <a:schemeClr val="lt2"/>
                        </a:solidFill>
                        <a:latin typeface="Spartan"/>
                        <a:ea typeface="Spartan"/>
                        <a:cs typeface="Spartan"/>
                        <a:sym typeface="Spartan"/>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036" name="Google Shape;1036;p59"/>
          <p:cNvSpPr txBox="1">
            <a:spLocks noGrp="1"/>
          </p:cNvSpPr>
          <p:nvPr>
            <p:ph type="title"/>
          </p:nvPr>
        </p:nvSpPr>
        <p:spPr>
          <a:xfrm>
            <a:off x="720000" y="535001"/>
            <a:ext cx="7704000" cy="572700"/>
          </a:xfrm>
          <a:prstGeom prst="rect">
            <a:avLst/>
          </a:prstGeom>
        </p:spPr>
        <p:txBody>
          <a:bodyPr spcFirstLastPara="1" wrap="square" lIns="91425" tIns="91425" rIns="91425" bIns="91425" anchor="ctr" anchorCtr="0">
            <a:noAutofit/>
          </a:bodyPr>
          <a:lstStyle/>
          <a:p>
            <a:r>
              <a:rPr lang="en"/>
              <a:t>TABLE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60"/>
          <p:cNvSpPr txBox="1">
            <a:spLocks noGrp="1"/>
          </p:cNvSpPr>
          <p:nvPr>
            <p:ph type="title"/>
          </p:nvPr>
        </p:nvSpPr>
        <p:spPr>
          <a:xfrm>
            <a:off x="2015100" y="1157025"/>
            <a:ext cx="5113800" cy="828300"/>
          </a:xfrm>
          <a:prstGeom prst="rect">
            <a:avLst/>
          </a:prstGeom>
        </p:spPr>
        <p:txBody>
          <a:bodyPr spcFirstLastPara="1" wrap="square" lIns="91425" tIns="91425" rIns="91425" bIns="91425" anchor="ctr" anchorCtr="0">
            <a:noAutofit/>
          </a:bodyPr>
          <a:lstStyle/>
          <a:p>
            <a:r>
              <a:rPr lang="en"/>
              <a:t>9h 55m 23s</a:t>
            </a:r>
            <a:endParaRPr/>
          </a:p>
        </p:txBody>
      </p:sp>
      <p:sp>
        <p:nvSpPr>
          <p:cNvPr id="1042" name="Google Shape;1042;p60"/>
          <p:cNvSpPr txBox="1">
            <a:spLocks noGrp="1"/>
          </p:cNvSpPr>
          <p:nvPr>
            <p:ph type="subTitle" idx="1"/>
          </p:nvPr>
        </p:nvSpPr>
        <p:spPr>
          <a:xfrm>
            <a:off x="2015100" y="2047250"/>
            <a:ext cx="5113800" cy="445200"/>
          </a:xfrm>
          <a:prstGeom prst="rect">
            <a:avLst/>
          </a:prstGeom>
        </p:spPr>
        <p:txBody>
          <a:bodyPr spcFirstLastPara="1" wrap="square" lIns="91425" tIns="91425" rIns="91425" bIns="91425" anchor="ctr" anchorCtr="0">
            <a:noAutofit/>
          </a:bodyPr>
          <a:lstStyle/>
          <a:p>
            <a:pPr marL="0" indent="0"/>
            <a:r>
              <a:rPr lang="en"/>
              <a:t>Is Jupiter's rotation period</a:t>
            </a:r>
            <a:endParaRPr/>
          </a:p>
        </p:txBody>
      </p:sp>
      <p:sp>
        <p:nvSpPr>
          <p:cNvPr id="1043" name="Google Shape;1043;p60"/>
          <p:cNvSpPr txBox="1">
            <a:spLocks noGrp="1"/>
          </p:cNvSpPr>
          <p:nvPr>
            <p:ph type="title" idx="2"/>
          </p:nvPr>
        </p:nvSpPr>
        <p:spPr>
          <a:xfrm>
            <a:off x="2015100" y="2913601"/>
            <a:ext cx="5113800" cy="828300"/>
          </a:xfrm>
          <a:prstGeom prst="rect">
            <a:avLst/>
          </a:prstGeom>
        </p:spPr>
        <p:txBody>
          <a:bodyPr spcFirstLastPara="1" wrap="square" lIns="91425" tIns="91425" rIns="91425" bIns="91425" anchor="ctr" anchorCtr="0">
            <a:noAutofit/>
          </a:bodyPr>
          <a:lstStyle/>
          <a:p>
            <a:r>
              <a:rPr lang="en"/>
              <a:t>333,000</a:t>
            </a:r>
            <a:endParaRPr/>
          </a:p>
        </p:txBody>
      </p:sp>
      <p:sp>
        <p:nvSpPr>
          <p:cNvPr id="1044" name="Google Shape;1044;p60"/>
          <p:cNvSpPr txBox="1">
            <a:spLocks noGrp="1"/>
          </p:cNvSpPr>
          <p:nvPr>
            <p:ph type="subTitle" idx="3"/>
          </p:nvPr>
        </p:nvSpPr>
        <p:spPr>
          <a:xfrm>
            <a:off x="2015100" y="3801123"/>
            <a:ext cx="5113800" cy="445200"/>
          </a:xfrm>
          <a:prstGeom prst="rect">
            <a:avLst/>
          </a:prstGeom>
        </p:spPr>
        <p:txBody>
          <a:bodyPr spcFirstLastPara="1" wrap="square" lIns="91425" tIns="91425" rIns="91425" bIns="91425" anchor="ctr" anchorCtr="0">
            <a:noAutofit/>
          </a:bodyPr>
          <a:lstStyle/>
          <a:p>
            <a:pPr marL="0" indent="0"/>
            <a:r>
              <a:rPr lang="en"/>
              <a:t>Earths is the Sun’s mass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pic>
        <p:nvPicPr>
          <p:cNvPr id="1049" name="Google Shape;1049;p61"/>
          <p:cNvPicPr preferRelativeResize="0"/>
          <p:nvPr/>
        </p:nvPicPr>
        <p:blipFill rotWithShape="1">
          <a:blip r:embed="rId3">
            <a:alphaModFix/>
          </a:blip>
          <a:srcRect l="31848" t="8410" r="31848" b="37120"/>
          <a:stretch/>
        </p:blipFill>
        <p:spPr>
          <a:xfrm>
            <a:off x="715100" y="1272501"/>
            <a:ext cx="1389000" cy="1389000"/>
          </a:xfrm>
          <a:prstGeom prst="rect">
            <a:avLst/>
          </a:prstGeom>
          <a:noFill/>
          <a:ln>
            <a:noFill/>
          </a:ln>
        </p:spPr>
      </p:pic>
      <p:pic>
        <p:nvPicPr>
          <p:cNvPr id="1050" name="Google Shape;1050;p61"/>
          <p:cNvPicPr preferRelativeResize="0"/>
          <p:nvPr/>
        </p:nvPicPr>
        <p:blipFill rotWithShape="1">
          <a:blip r:embed="rId4">
            <a:alphaModFix/>
          </a:blip>
          <a:srcRect l="35317" t="7754" r="36943" b="50685"/>
          <a:stretch/>
        </p:blipFill>
        <p:spPr>
          <a:xfrm>
            <a:off x="3679350" y="3126176"/>
            <a:ext cx="1482300" cy="1482300"/>
          </a:xfrm>
          <a:prstGeom prst="rect">
            <a:avLst/>
          </a:prstGeom>
          <a:noFill/>
          <a:ln>
            <a:noFill/>
          </a:ln>
        </p:spPr>
      </p:pic>
      <p:sp>
        <p:nvSpPr>
          <p:cNvPr id="1051" name="Google Shape;1051;p61"/>
          <p:cNvSpPr txBox="1">
            <a:spLocks noGrp="1"/>
          </p:cNvSpPr>
          <p:nvPr>
            <p:ph type="subTitle" idx="1"/>
          </p:nvPr>
        </p:nvSpPr>
        <p:spPr>
          <a:xfrm>
            <a:off x="5542651" y="3399075"/>
            <a:ext cx="2907600" cy="713400"/>
          </a:xfrm>
          <a:prstGeom prst="rect">
            <a:avLst/>
          </a:prstGeom>
        </p:spPr>
        <p:txBody>
          <a:bodyPr spcFirstLastPara="1" wrap="square" lIns="91425" tIns="91425" rIns="91425" bIns="91425" anchor="ctr" anchorCtr="0">
            <a:noAutofit/>
          </a:bodyPr>
          <a:lstStyle/>
          <a:p>
            <a:pPr marL="0" indent="0"/>
            <a:r>
              <a:rPr lang="en"/>
              <a:t>John James</a:t>
            </a:r>
            <a:endParaRPr/>
          </a:p>
        </p:txBody>
      </p:sp>
      <p:sp>
        <p:nvSpPr>
          <p:cNvPr id="1052" name="Google Shape;1052;p61"/>
          <p:cNvSpPr txBox="1">
            <a:spLocks noGrp="1"/>
          </p:cNvSpPr>
          <p:nvPr>
            <p:ph type="subTitle" idx="2"/>
          </p:nvPr>
        </p:nvSpPr>
        <p:spPr>
          <a:xfrm>
            <a:off x="2485100" y="1452089"/>
            <a:ext cx="2907600" cy="713400"/>
          </a:xfrm>
          <a:prstGeom prst="rect">
            <a:avLst/>
          </a:prstGeom>
        </p:spPr>
        <p:txBody>
          <a:bodyPr spcFirstLastPara="1" wrap="square" lIns="91425" tIns="91425" rIns="91425" bIns="91425" anchor="ctr" anchorCtr="0">
            <a:noAutofit/>
          </a:bodyPr>
          <a:lstStyle/>
          <a:p>
            <a:pPr marL="0" indent="0"/>
            <a:r>
              <a:rPr lang="en"/>
              <a:t>Jenna Doe</a:t>
            </a:r>
            <a:endParaRPr/>
          </a:p>
        </p:txBody>
      </p:sp>
      <p:sp>
        <p:nvSpPr>
          <p:cNvPr id="1053" name="Google Shape;1053;p61"/>
          <p:cNvSpPr txBox="1">
            <a:spLocks noGrp="1"/>
          </p:cNvSpPr>
          <p:nvPr>
            <p:ph type="subTitle" idx="3"/>
          </p:nvPr>
        </p:nvSpPr>
        <p:spPr>
          <a:xfrm>
            <a:off x="5542651" y="4013101"/>
            <a:ext cx="2907600" cy="595500"/>
          </a:xfrm>
          <a:prstGeom prst="rect">
            <a:avLst/>
          </a:prstGeom>
        </p:spPr>
        <p:txBody>
          <a:bodyPr spcFirstLastPara="1" wrap="square" lIns="91425" tIns="91425" rIns="91425" bIns="91425" anchor="ctr" anchorCtr="0">
            <a:noAutofit/>
          </a:bodyPr>
          <a:lstStyle/>
          <a:p>
            <a:pPr marL="0" indent="0"/>
            <a:r>
              <a:rPr lang="en"/>
              <a:t>You can replace the image on the screen with your own</a:t>
            </a:r>
            <a:endParaRPr/>
          </a:p>
        </p:txBody>
      </p:sp>
      <p:sp>
        <p:nvSpPr>
          <p:cNvPr id="1054" name="Google Shape;1054;p61"/>
          <p:cNvSpPr txBox="1">
            <a:spLocks noGrp="1"/>
          </p:cNvSpPr>
          <p:nvPr>
            <p:ph type="subTitle" idx="4"/>
          </p:nvPr>
        </p:nvSpPr>
        <p:spPr>
          <a:xfrm>
            <a:off x="2485100" y="2066124"/>
            <a:ext cx="2907600" cy="595500"/>
          </a:xfrm>
          <a:prstGeom prst="rect">
            <a:avLst/>
          </a:prstGeom>
        </p:spPr>
        <p:txBody>
          <a:bodyPr spcFirstLastPara="1" wrap="square" lIns="91425" tIns="91425" rIns="91425" bIns="91425" anchor="ctr" anchorCtr="0">
            <a:noAutofit/>
          </a:bodyPr>
          <a:lstStyle/>
          <a:p>
            <a:pPr marL="0" indent="0"/>
            <a:r>
              <a:rPr lang="en"/>
              <a:t>You can replace the image on the screen with your own</a:t>
            </a:r>
            <a:endParaRPr/>
          </a:p>
        </p:txBody>
      </p:sp>
      <p:sp>
        <p:nvSpPr>
          <p:cNvPr id="1055" name="Google Shape;1055;p61"/>
          <p:cNvSpPr txBox="1">
            <a:spLocks noGrp="1"/>
          </p:cNvSpPr>
          <p:nvPr>
            <p:ph type="title"/>
          </p:nvPr>
        </p:nvSpPr>
        <p:spPr>
          <a:xfrm>
            <a:off x="720000" y="535001"/>
            <a:ext cx="7704000" cy="572700"/>
          </a:xfrm>
          <a:prstGeom prst="rect">
            <a:avLst/>
          </a:prstGeom>
        </p:spPr>
        <p:txBody>
          <a:bodyPr spcFirstLastPara="1" wrap="square" lIns="91425" tIns="91425" rIns="91425" bIns="91425" anchor="ctr" anchorCtr="0">
            <a:noAutofit/>
          </a:bodyPr>
          <a:lstStyle/>
          <a:p>
            <a:r>
              <a:rPr lang="en"/>
              <a:t>OUR TEAM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62"/>
          <p:cNvSpPr txBox="1">
            <a:spLocks noGrp="1"/>
          </p:cNvSpPr>
          <p:nvPr>
            <p:ph type="title"/>
          </p:nvPr>
        </p:nvSpPr>
        <p:spPr>
          <a:xfrm>
            <a:off x="720000" y="535001"/>
            <a:ext cx="7704000" cy="572700"/>
          </a:xfrm>
          <a:prstGeom prst="rect">
            <a:avLst/>
          </a:prstGeom>
        </p:spPr>
        <p:txBody>
          <a:bodyPr spcFirstLastPara="1" wrap="square" lIns="91425" tIns="91425" rIns="91425" bIns="91425" anchor="ctr" anchorCtr="0">
            <a:noAutofit/>
          </a:bodyPr>
          <a:lstStyle/>
          <a:p>
            <a:r>
              <a:rPr lang="en"/>
              <a:t>FUTURE PROJECTS</a:t>
            </a:r>
            <a:endParaRPr/>
          </a:p>
        </p:txBody>
      </p:sp>
      <p:cxnSp>
        <p:nvCxnSpPr>
          <p:cNvPr id="1061" name="Google Shape;1061;p62"/>
          <p:cNvCxnSpPr>
            <a:stCxn id="1062" idx="3"/>
            <a:endCxn id="1063" idx="1"/>
          </p:cNvCxnSpPr>
          <p:nvPr/>
        </p:nvCxnSpPr>
        <p:spPr>
          <a:xfrm>
            <a:off x="4103417" y="3129050"/>
            <a:ext cx="936300" cy="0"/>
          </a:xfrm>
          <a:prstGeom prst="straightConnector1">
            <a:avLst/>
          </a:prstGeom>
          <a:noFill/>
          <a:ln w="19050" cap="flat" cmpd="sng">
            <a:solidFill>
              <a:schemeClr val="lt2"/>
            </a:solidFill>
            <a:prstDash val="solid"/>
            <a:round/>
            <a:headEnd type="none" w="med" len="med"/>
            <a:tailEnd type="none" w="med" len="med"/>
          </a:ln>
        </p:spPr>
      </p:cxnSp>
      <p:cxnSp>
        <p:nvCxnSpPr>
          <p:cNvPr id="1064" name="Google Shape;1064;p62"/>
          <p:cNvCxnSpPr>
            <a:stCxn id="1063" idx="3"/>
            <a:endCxn id="1065" idx="1"/>
          </p:cNvCxnSpPr>
          <p:nvPr/>
        </p:nvCxnSpPr>
        <p:spPr>
          <a:xfrm>
            <a:off x="5720510" y="3129050"/>
            <a:ext cx="936300" cy="0"/>
          </a:xfrm>
          <a:prstGeom prst="straightConnector1">
            <a:avLst/>
          </a:prstGeom>
          <a:noFill/>
          <a:ln w="19050" cap="flat" cmpd="sng">
            <a:solidFill>
              <a:schemeClr val="lt2"/>
            </a:solidFill>
            <a:prstDash val="solid"/>
            <a:round/>
            <a:headEnd type="none" w="med" len="med"/>
            <a:tailEnd type="none" w="med" len="med"/>
          </a:ln>
        </p:spPr>
      </p:cxnSp>
      <p:cxnSp>
        <p:nvCxnSpPr>
          <p:cNvPr id="1066" name="Google Shape;1066;p62"/>
          <p:cNvCxnSpPr>
            <a:stCxn id="1067" idx="3"/>
            <a:endCxn id="1062" idx="1"/>
          </p:cNvCxnSpPr>
          <p:nvPr/>
        </p:nvCxnSpPr>
        <p:spPr>
          <a:xfrm>
            <a:off x="2487239" y="3129050"/>
            <a:ext cx="935400" cy="0"/>
          </a:xfrm>
          <a:prstGeom prst="straightConnector1">
            <a:avLst/>
          </a:prstGeom>
          <a:noFill/>
          <a:ln w="19050" cap="flat" cmpd="sng">
            <a:solidFill>
              <a:schemeClr val="lt2"/>
            </a:solidFill>
            <a:prstDash val="solid"/>
            <a:round/>
            <a:headEnd type="none" w="med" len="med"/>
            <a:tailEnd type="none" w="med" len="med"/>
          </a:ln>
        </p:spPr>
      </p:cxnSp>
      <p:cxnSp>
        <p:nvCxnSpPr>
          <p:cNvPr id="1068" name="Google Shape;1068;p62"/>
          <p:cNvCxnSpPr>
            <a:stCxn id="1062" idx="2"/>
            <a:endCxn id="1069" idx="0"/>
          </p:cNvCxnSpPr>
          <p:nvPr/>
        </p:nvCxnSpPr>
        <p:spPr>
          <a:xfrm>
            <a:off x="3763067" y="3469401"/>
            <a:ext cx="6300" cy="407700"/>
          </a:xfrm>
          <a:prstGeom prst="straightConnector1">
            <a:avLst/>
          </a:prstGeom>
          <a:noFill/>
          <a:ln w="19050" cap="flat" cmpd="sng">
            <a:solidFill>
              <a:schemeClr val="lt2"/>
            </a:solidFill>
            <a:prstDash val="solid"/>
            <a:round/>
            <a:headEnd type="none" w="med" len="med"/>
            <a:tailEnd type="none" w="med" len="med"/>
          </a:ln>
        </p:spPr>
      </p:cxnSp>
      <p:cxnSp>
        <p:nvCxnSpPr>
          <p:cNvPr id="1070" name="Google Shape;1070;p62"/>
          <p:cNvCxnSpPr>
            <a:stCxn id="1063" idx="0"/>
            <a:endCxn id="1071" idx="2"/>
          </p:cNvCxnSpPr>
          <p:nvPr/>
        </p:nvCxnSpPr>
        <p:spPr>
          <a:xfrm rot="10800000">
            <a:off x="5380159" y="2381001"/>
            <a:ext cx="0" cy="407700"/>
          </a:xfrm>
          <a:prstGeom prst="straightConnector1">
            <a:avLst/>
          </a:prstGeom>
          <a:noFill/>
          <a:ln w="19050" cap="flat" cmpd="sng">
            <a:solidFill>
              <a:schemeClr val="lt2"/>
            </a:solidFill>
            <a:prstDash val="solid"/>
            <a:round/>
            <a:headEnd type="none" w="med" len="med"/>
            <a:tailEnd type="none" w="med" len="med"/>
          </a:ln>
        </p:spPr>
      </p:cxnSp>
      <p:cxnSp>
        <p:nvCxnSpPr>
          <p:cNvPr id="1072" name="Google Shape;1072;p62"/>
          <p:cNvCxnSpPr>
            <a:stCxn id="1065" idx="2"/>
            <a:endCxn id="1073" idx="0"/>
          </p:cNvCxnSpPr>
          <p:nvPr/>
        </p:nvCxnSpPr>
        <p:spPr>
          <a:xfrm>
            <a:off x="6997113" y="3469401"/>
            <a:ext cx="0" cy="407700"/>
          </a:xfrm>
          <a:prstGeom prst="straightConnector1">
            <a:avLst/>
          </a:prstGeom>
          <a:noFill/>
          <a:ln w="19050" cap="flat" cmpd="sng">
            <a:solidFill>
              <a:schemeClr val="lt2"/>
            </a:solidFill>
            <a:prstDash val="solid"/>
            <a:round/>
            <a:headEnd type="none" w="med" len="med"/>
            <a:tailEnd type="none" w="med" len="med"/>
          </a:ln>
        </p:spPr>
      </p:cxnSp>
      <p:cxnSp>
        <p:nvCxnSpPr>
          <p:cNvPr id="1074" name="Google Shape;1074;p62"/>
          <p:cNvCxnSpPr>
            <a:stCxn id="1067" idx="0"/>
          </p:cNvCxnSpPr>
          <p:nvPr/>
        </p:nvCxnSpPr>
        <p:spPr>
          <a:xfrm rot="10800000">
            <a:off x="2146888" y="2387601"/>
            <a:ext cx="0" cy="401100"/>
          </a:xfrm>
          <a:prstGeom prst="straightConnector1">
            <a:avLst/>
          </a:prstGeom>
          <a:noFill/>
          <a:ln w="19050" cap="flat" cmpd="sng">
            <a:solidFill>
              <a:schemeClr val="lt2"/>
            </a:solidFill>
            <a:prstDash val="solid"/>
            <a:round/>
            <a:headEnd type="none" w="med" len="med"/>
            <a:tailEnd type="none" w="med" len="med"/>
          </a:ln>
        </p:spPr>
      </p:cxnSp>
      <p:sp>
        <p:nvSpPr>
          <p:cNvPr id="1067" name="Google Shape;1067;p62"/>
          <p:cNvSpPr/>
          <p:nvPr/>
        </p:nvSpPr>
        <p:spPr>
          <a:xfrm>
            <a:off x="1806539" y="2788701"/>
            <a:ext cx="680700" cy="680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a:solidFill>
                  <a:schemeClr val="lt2"/>
                </a:solidFill>
                <a:latin typeface="Righteous"/>
                <a:ea typeface="Righteous"/>
                <a:cs typeface="Righteous"/>
                <a:sym typeface="Righteous"/>
              </a:rPr>
              <a:t>01</a:t>
            </a:r>
            <a:endParaRPr sz="2000">
              <a:solidFill>
                <a:schemeClr val="lt2"/>
              </a:solidFill>
              <a:latin typeface="Righteous"/>
              <a:ea typeface="Righteous"/>
              <a:cs typeface="Righteous"/>
              <a:sym typeface="Righteous"/>
            </a:endParaRPr>
          </a:p>
        </p:txBody>
      </p:sp>
      <p:sp>
        <p:nvSpPr>
          <p:cNvPr id="1062" name="Google Shape;1062;p62"/>
          <p:cNvSpPr/>
          <p:nvPr/>
        </p:nvSpPr>
        <p:spPr>
          <a:xfrm>
            <a:off x="3422717" y="2788701"/>
            <a:ext cx="680700" cy="680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a:solidFill>
                  <a:schemeClr val="lt2"/>
                </a:solidFill>
                <a:latin typeface="Righteous"/>
                <a:ea typeface="Righteous"/>
                <a:cs typeface="Righteous"/>
                <a:sym typeface="Righteous"/>
              </a:rPr>
              <a:t>02</a:t>
            </a:r>
            <a:endParaRPr/>
          </a:p>
        </p:txBody>
      </p:sp>
      <p:sp>
        <p:nvSpPr>
          <p:cNvPr id="1063" name="Google Shape;1063;p62"/>
          <p:cNvSpPr/>
          <p:nvPr/>
        </p:nvSpPr>
        <p:spPr>
          <a:xfrm>
            <a:off x="5039810" y="2788701"/>
            <a:ext cx="680700" cy="680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a:solidFill>
                  <a:schemeClr val="lt2"/>
                </a:solidFill>
                <a:latin typeface="Righteous"/>
                <a:ea typeface="Righteous"/>
                <a:cs typeface="Righteous"/>
                <a:sym typeface="Righteous"/>
              </a:rPr>
              <a:t>03</a:t>
            </a:r>
            <a:endParaRPr/>
          </a:p>
        </p:txBody>
      </p:sp>
      <p:sp>
        <p:nvSpPr>
          <p:cNvPr id="1065" name="Google Shape;1065;p62"/>
          <p:cNvSpPr/>
          <p:nvPr/>
        </p:nvSpPr>
        <p:spPr>
          <a:xfrm>
            <a:off x="6656763" y="2788701"/>
            <a:ext cx="680700" cy="680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2000">
                <a:solidFill>
                  <a:schemeClr val="lt2"/>
                </a:solidFill>
                <a:latin typeface="Righteous"/>
                <a:ea typeface="Righteous"/>
                <a:cs typeface="Righteous"/>
                <a:sym typeface="Righteous"/>
              </a:rPr>
              <a:t>04</a:t>
            </a:r>
            <a:endParaRPr/>
          </a:p>
        </p:txBody>
      </p:sp>
      <p:sp>
        <p:nvSpPr>
          <p:cNvPr id="1075" name="Google Shape;1075;p62"/>
          <p:cNvSpPr txBox="1"/>
          <p:nvPr/>
        </p:nvSpPr>
        <p:spPr>
          <a:xfrm>
            <a:off x="1317675" y="1649601"/>
            <a:ext cx="1658400" cy="255000"/>
          </a:xfrm>
          <a:prstGeom prst="rect">
            <a:avLst/>
          </a:prstGeom>
          <a:noFill/>
          <a:ln>
            <a:noFill/>
          </a:ln>
        </p:spPr>
        <p:txBody>
          <a:bodyPr spcFirstLastPara="1" wrap="square" lIns="0" tIns="0" rIns="0" bIns="0" anchor="ctr" anchorCtr="0">
            <a:noAutofit/>
          </a:bodyPr>
          <a:lstStyle/>
          <a:p>
            <a:pPr algn="ctr"/>
            <a:r>
              <a:rPr lang="en" sz="2000">
                <a:solidFill>
                  <a:srgbClr val="FFFEFC"/>
                </a:solidFill>
                <a:latin typeface="Righteous"/>
                <a:ea typeface="Righteous"/>
                <a:cs typeface="Righteous"/>
                <a:sym typeface="Righteous"/>
              </a:rPr>
              <a:t>Project 1</a:t>
            </a:r>
            <a:endParaRPr sz="2000">
              <a:solidFill>
                <a:srgbClr val="FFFEFC"/>
              </a:solidFill>
              <a:latin typeface="Righteous"/>
              <a:ea typeface="Righteous"/>
              <a:cs typeface="Righteous"/>
              <a:sym typeface="Righteous"/>
            </a:endParaRPr>
          </a:p>
        </p:txBody>
      </p:sp>
      <p:sp>
        <p:nvSpPr>
          <p:cNvPr id="1076" name="Google Shape;1076;p62"/>
          <p:cNvSpPr txBox="1"/>
          <p:nvPr/>
        </p:nvSpPr>
        <p:spPr>
          <a:xfrm>
            <a:off x="1146975" y="1953451"/>
            <a:ext cx="1999800" cy="427500"/>
          </a:xfrm>
          <a:prstGeom prst="rect">
            <a:avLst/>
          </a:prstGeom>
          <a:noFill/>
          <a:ln>
            <a:noFill/>
          </a:ln>
        </p:spPr>
        <p:txBody>
          <a:bodyPr spcFirstLastPara="1" wrap="square" lIns="0" tIns="0" rIns="0" bIns="0" anchor="ctr" anchorCtr="0">
            <a:noAutofit/>
          </a:bodyPr>
          <a:lstStyle/>
          <a:p>
            <a:pPr algn="ctr"/>
            <a:r>
              <a:rPr lang="en">
                <a:solidFill>
                  <a:srgbClr val="FFFFFF"/>
                </a:solidFill>
                <a:latin typeface="Spartan"/>
                <a:ea typeface="Spartan"/>
                <a:cs typeface="Spartan"/>
                <a:sym typeface="Spartan"/>
              </a:rPr>
              <a:t>Venus is the second planet from the Sun</a:t>
            </a:r>
            <a:endParaRPr>
              <a:solidFill>
                <a:srgbClr val="FFFFFF"/>
              </a:solidFill>
              <a:latin typeface="Spartan"/>
              <a:ea typeface="Spartan"/>
              <a:cs typeface="Spartan"/>
              <a:sym typeface="Spartan"/>
            </a:endParaRPr>
          </a:p>
        </p:txBody>
      </p:sp>
      <p:sp>
        <p:nvSpPr>
          <p:cNvPr id="1069" name="Google Shape;1069;p62"/>
          <p:cNvSpPr txBox="1"/>
          <p:nvPr/>
        </p:nvSpPr>
        <p:spPr>
          <a:xfrm>
            <a:off x="2940100" y="3877150"/>
            <a:ext cx="1658400" cy="255000"/>
          </a:xfrm>
          <a:prstGeom prst="rect">
            <a:avLst/>
          </a:prstGeom>
          <a:noFill/>
          <a:ln>
            <a:noFill/>
          </a:ln>
        </p:spPr>
        <p:txBody>
          <a:bodyPr spcFirstLastPara="1" wrap="square" lIns="0" tIns="0" rIns="0" bIns="0" anchor="ctr" anchorCtr="0">
            <a:noAutofit/>
          </a:bodyPr>
          <a:lstStyle/>
          <a:p>
            <a:pPr algn="ctr"/>
            <a:r>
              <a:rPr lang="en" sz="2000">
                <a:solidFill>
                  <a:srgbClr val="FFFEFC"/>
                </a:solidFill>
                <a:latin typeface="Righteous"/>
                <a:ea typeface="Righteous"/>
                <a:cs typeface="Righteous"/>
                <a:sym typeface="Righteous"/>
              </a:rPr>
              <a:t>Project 2</a:t>
            </a:r>
            <a:endParaRPr sz="2000">
              <a:solidFill>
                <a:srgbClr val="FFFEFC"/>
              </a:solidFill>
              <a:latin typeface="Righteous"/>
              <a:ea typeface="Righteous"/>
              <a:cs typeface="Righteous"/>
              <a:sym typeface="Righteous"/>
            </a:endParaRPr>
          </a:p>
        </p:txBody>
      </p:sp>
      <p:sp>
        <p:nvSpPr>
          <p:cNvPr id="1077" name="Google Shape;1077;p62"/>
          <p:cNvSpPr txBox="1"/>
          <p:nvPr/>
        </p:nvSpPr>
        <p:spPr>
          <a:xfrm>
            <a:off x="2769400" y="4173600"/>
            <a:ext cx="1999800" cy="444300"/>
          </a:xfrm>
          <a:prstGeom prst="rect">
            <a:avLst/>
          </a:prstGeom>
          <a:noFill/>
          <a:ln>
            <a:noFill/>
          </a:ln>
        </p:spPr>
        <p:txBody>
          <a:bodyPr spcFirstLastPara="1" wrap="square" lIns="0" tIns="0" rIns="0" bIns="0" anchor="ctr" anchorCtr="0">
            <a:noAutofit/>
          </a:bodyPr>
          <a:lstStyle/>
          <a:p>
            <a:pPr algn="ctr"/>
            <a:r>
              <a:rPr lang="en">
                <a:solidFill>
                  <a:schemeClr val="accent2"/>
                </a:solidFill>
                <a:latin typeface="Spartan"/>
                <a:ea typeface="Spartan"/>
                <a:cs typeface="Spartan"/>
                <a:sym typeface="Spartan"/>
              </a:rPr>
              <a:t>Despite being red, Mars is a cold place</a:t>
            </a:r>
            <a:endParaRPr>
              <a:solidFill>
                <a:srgbClr val="FFFFFF"/>
              </a:solidFill>
              <a:latin typeface="Spartan"/>
              <a:ea typeface="Spartan"/>
              <a:cs typeface="Spartan"/>
              <a:sym typeface="Spartan"/>
            </a:endParaRPr>
          </a:p>
        </p:txBody>
      </p:sp>
      <p:sp>
        <p:nvSpPr>
          <p:cNvPr id="1078" name="Google Shape;1078;p62"/>
          <p:cNvSpPr txBox="1"/>
          <p:nvPr/>
        </p:nvSpPr>
        <p:spPr>
          <a:xfrm>
            <a:off x="4550951" y="1649601"/>
            <a:ext cx="1658400" cy="255000"/>
          </a:xfrm>
          <a:prstGeom prst="rect">
            <a:avLst/>
          </a:prstGeom>
          <a:noFill/>
          <a:ln>
            <a:noFill/>
          </a:ln>
        </p:spPr>
        <p:txBody>
          <a:bodyPr spcFirstLastPara="1" wrap="square" lIns="0" tIns="0" rIns="0" bIns="0" anchor="ctr" anchorCtr="0">
            <a:noAutofit/>
          </a:bodyPr>
          <a:lstStyle/>
          <a:p>
            <a:pPr algn="ctr"/>
            <a:r>
              <a:rPr lang="en" sz="2000">
                <a:solidFill>
                  <a:srgbClr val="FFFEFC"/>
                </a:solidFill>
                <a:latin typeface="Righteous"/>
                <a:ea typeface="Righteous"/>
                <a:cs typeface="Righteous"/>
                <a:sym typeface="Righteous"/>
              </a:rPr>
              <a:t>Project 3</a:t>
            </a:r>
            <a:endParaRPr sz="2000">
              <a:solidFill>
                <a:srgbClr val="FFFEFC"/>
              </a:solidFill>
              <a:latin typeface="Righteous"/>
              <a:ea typeface="Righteous"/>
              <a:cs typeface="Righteous"/>
              <a:sym typeface="Righteous"/>
            </a:endParaRPr>
          </a:p>
        </p:txBody>
      </p:sp>
      <p:sp>
        <p:nvSpPr>
          <p:cNvPr id="1071" name="Google Shape;1071;p62"/>
          <p:cNvSpPr txBox="1"/>
          <p:nvPr/>
        </p:nvSpPr>
        <p:spPr>
          <a:xfrm>
            <a:off x="4380251" y="1953451"/>
            <a:ext cx="1999800" cy="427500"/>
          </a:xfrm>
          <a:prstGeom prst="rect">
            <a:avLst/>
          </a:prstGeom>
          <a:noFill/>
          <a:ln>
            <a:noFill/>
          </a:ln>
        </p:spPr>
        <p:txBody>
          <a:bodyPr spcFirstLastPara="1" wrap="square" lIns="0" tIns="0" rIns="0" bIns="0" anchor="ctr" anchorCtr="0">
            <a:noAutofit/>
          </a:bodyPr>
          <a:lstStyle/>
          <a:p>
            <a:pPr algn="ctr"/>
            <a:r>
              <a:rPr lang="en">
                <a:solidFill>
                  <a:srgbClr val="FFFFFF"/>
                </a:solidFill>
                <a:latin typeface="Spartan"/>
                <a:ea typeface="Spartan"/>
                <a:cs typeface="Spartan"/>
                <a:sym typeface="Spartan"/>
              </a:rPr>
              <a:t>Mercury is the closest planet to the Sun</a:t>
            </a:r>
            <a:endParaRPr>
              <a:solidFill>
                <a:srgbClr val="FFFFFF"/>
              </a:solidFill>
              <a:latin typeface="Spartan"/>
              <a:ea typeface="Spartan"/>
              <a:cs typeface="Spartan"/>
              <a:sym typeface="Spartan"/>
            </a:endParaRPr>
          </a:p>
        </p:txBody>
      </p:sp>
      <p:sp>
        <p:nvSpPr>
          <p:cNvPr id="1073" name="Google Shape;1073;p62"/>
          <p:cNvSpPr txBox="1"/>
          <p:nvPr/>
        </p:nvSpPr>
        <p:spPr>
          <a:xfrm>
            <a:off x="6167900" y="3877150"/>
            <a:ext cx="1658400" cy="255000"/>
          </a:xfrm>
          <a:prstGeom prst="rect">
            <a:avLst/>
          </a:prstGeom>
          <a:noFill/>
          <a:ln>
            <a:noFill/>
          </a:ln>
        </p:spPr>
        <p:txBody>
          <a:bodyPr spcFirstLastPara="1" wrap="square" lIns="0" tIns="0" rIns="0" bIns="0" anchor="ctr" anchorCtr="0">
            <a:noAutofit/>
          </a:bodyPr>
          <a:lstStyle/>
          <a:p>
            <a:pPr algn="ctr"/>
            <a:r>
              <a:rPr lang="en" sz="2000">
                <a:solidFill>
                  <a:srgbClr val="FFFEFC"/>
                </a:solidFill>
                <a:latin typeface="Righteous"/>
                <a:ea typeface="Righteous"/>
                <a:cs typeface="Righteous"/>
                <a:sym typeface="Righteous"/>
              </a:rPr>
              <a:t>Project 4</a:t>
            </a:r>
            <a:endParaRPr sz="2000">
              <a:solidFill>
                <a:srgbClr val="FFFEFC"/>
              </a:solidFill>
              <a:latin typeface="Righteous"/>
              <a:ea typeface="Righteous"/>
              <a:cs typeface="Righteous"/>
              <a:sym typeface="Righteous"/>
            </a:endParaRPr>
          </a:p>
        </p:txBody>
      </p:sp>
      <p:sp>
        <p:nvSpPr>
          <p:cNvPr id="1079" name="Google Shape;1079;p62"/>
          <p:cNvSpPr txBox="1"/>
          <p:nvPr/>
        </p:nvSpPr>
        <p:spPr>
          <a:xfrm>
            <a:off x="5997200" y="4173600"/>
            <a:ext cx="1999800" cy="427500"/>
          </a:xfrm>
          <a:prstGeom prst="rect">
            <a:avLst/>
          </a:prstGeom>
          <a:noFill/>
          <a:ln>
            <a:noFill/>
          </a:ln>
        </p:spPr>
        <p:txBody>
          <a:bodyPr spcFirstLastPara="1" wrap="square" lIns="0" tIns="0" rIns="0" bIns="0" anchor="ctr" anchorCtr="0">
            <a:noAutofit/>
          </a:bodyPr>
          <a:lstStyle/>
          <a:p>
            <a:pPr algn="ctr"/>
            <a:r>
              <a:rPr lang="en">
                <a:solidFill>
                  <a:srgbClr val="FFFFFF"/>
                </a:solidFill>
                <a:latin typeface="Spartan"/>
                <a:ea typeface="Spartan"/>
                <a:cs typeface="Spartan"/>
                <a:sym typeface="Spartan"/>
              </a:rPr>
              <a:t>Jupiter is the biggest planet of them all</a:t>
            </a:r>
            <a:endParaRPr>
              <a:solidFill>
                <a:srgbClr val="FFFFFF"/>
              </a:solidFill>
              <a:latin typeface="Spartan"/>
              <a:ea typeface="Spartan"/>
              <a:cs typeface="Spartan"/>
              <a:sym typeface="Spart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63"/>
          <p:cNvSpPr txBox="1">
            <a:spLocks noGrp="1"/>
          </p:cNvSpPr>
          <p:nvPr>
            <p:ph type="title"/>
          </p:nvPr>
        </p:nvSpPr>
        <p:spPr>
          <a:xfrm>
            <a:off x="824925" y="3079805"/>
            <a:ext cx="2199900" cy="527700"/>
          </a:xfrm>
          <a:prstGeom prst="rect">
            <a:avLst/>
          </a:prstGeom>
        </p:spPr>
        <p:txBody>
          <a:bodyPr spcFirstLastPara="1" wrap="square" lIns="91425" tIns="91425" rIns="91425" bIns="91425" anchor="ctr" anchorCtr="0">
            <a:noAutofit/>
          </a:bodyPr>
          <a:lstStyle/>
          <a:p>
            <a:r>
              <a:rPr lang="en"/>
              <a:t>Mercury</a:t>
            </a:r>
            <a:endParaRPr/>
          </a:p>
        </p:txBody>
      </p:sp>
      <p:sp>
        <p:nvSpPr>
          <p:cNvPr id="1085" name="Google Shape;1085;p63"/>
          <p:cNvSpPr txBox="1">
            <a:spLocks noGrp="1"/>
          </p:cNvSpPr>
          <p:nvPr>
            <p:ph type="subTitle" idx="1"/>
          </p:nvPr>
        </p:nvSpPr>
        <p:spPr>
          <a:xfrm>
            <a:off x="3472051" y="2781274"/>
            <a:ext cx="2199900" cy="853200"/>
          </a:xfrm>
          <a:prstGeom prst="rect">
            <a:avLst/>
          </a:prstGeom>
        </p:spPr>
        <p:txBody>
          <a:bodyPr spcFirstLastPara="1" wrap="square" lIns="91425" tIns="91425" rIns="91425" bIns="91425" anchor="t" anchorCtr="0">
            <a:noAutofit/>
          </a:bodyPr>
          <a:lstStyle/>
          <a:p>
            <a:pPr marL="0" indent="0"/>
            <a:r>
              <a:rPr lang="en"/>
              <a:t>Venus is the second planet from the Sun. It’s hot there</a:t>
            </a:r>
            <a:endParaRPr/>
          </a:p>
        </p:txBody>
      </p:sp>
      <p:sp>
        <p:nvSpPr>
          <p:cNvPr id="1086" name="Google Shape;1086;p63"/>
          <p:cNvSpPr txBox="1">
            <a:spLocks noGrp="1"/>
          </p:cNvSpPr>
          <p:nvPr>
            <p:ph type="title" idx="2"/>
          </p:nvPr>
        </p:nvSpPr>
        <p:spPr>
          <a:xfrm>
            <a:off x="3471901" y="2423325"/>
            <a:ext cx="2199900" cy="527700"/>
          </a:xfrm>
          <a:prstGeom prst="rect">
            <a:avLst/>
          </a:prstGeom>
        </p:spPr>
        <p:txBody>
          <a:bodyPr spcFirstLastPara="1" wrap="square" lIns="91425" tIns="91425" rIns="91425" bIns="91425" anchor="ctr" anchorCtr="0">
            <a:noAutofit/>
          </a:bodyPr>
          <a:lstStyle/>
          <a:p>
            <a:r>
              <a:rPr lang="en"/>
              <a:t>Venus</a:t>
            </a:r>
            <a:endParaRPr/>
          </a:p>
        </p:txBody>
      </p:sp>
      <p:sp>
        <p:nvSpPr>
          <p:cNvPr id="1087" name="Google Shape;1087;p63"/>
          <p:cNvSpPr txBox="1">
            <a:spLocks noGrp="1"/>
          </p:cNvSpPr>
          <p:nvPr>
            <p:ph type="subTitle" idx="3"/>
          </p:nvPr>
        </p:nvSpPr>
        <p:spPr>
          <a:xfrm>
            <a:off x="824926" y="3437754"/>
            <a:ext cx="2199900" cy="853200"/>
          </a:xfrm>
          <a:prstGeom prst="rect">
            <a:avLst/>
          </a:prstGeom>
        </p:spPr>
        <p:txBody>
          <a:bodyPr spcFirstLastPara="1" wrap="square" lIns="91425" tIns="91425" rIns="91425" bIns="91425" anchor="t" anchorCtr="0">
            <a:noAutofit/>
          </a:bodyPr>
          <a:lstStyle/>
          <a:p>
            <a:pPr marL="0" indent="0"/>
            <a:r>
              <a:rPr lang="en"/>
              <a:t>Mercury is the closest planet to the Sun and the smallest one</a:t>
            </a:r>
            <a:endParaRPr/>
          </a:p>
        </p:txBody>
      </p:sp>
      <p:sp>
        <p:nvSpPr>
          <p:cNvPr id="1088" name="Google Shape;1088;p63"/>
          <p:cNvSpPr txBox="1">
            <a:spLocks noGrp="1"/>
          </p:cNvSpPr>
          <p:nvPr>
            <p:ph type="title" idx="4"/>
          </p:nvPr>
        </p:nvSpPr>
        <p:spPr>
          <a:xfrm>
            <a:off x="6212100" y="3079805"/>
            <a:ext cx="2087400" cy="527700"/>
          </a:xfrm>
          <a:prstGeom prst="rect">
            <a:avLst/>
          </a:prstGeom>
        </p:spPr>
        <p:txBody>
          <a:bodyPr spcFirstLastPara="1" wrap="square" lIns="91425" tIns="91425" rIns="91425" bIns="91425" anchor="ctr" anchorCtr="0">
            <a:noAutofit/>
          </a:bodyPr>
          <a:lstStyle/>
          <a:p>
            <a:r>
              <a:rPr lang="en"/>
              <a:t>Mars</a:t>
            </a:r>
            <a:endParaRPr/>
          </a:p>
        </p:txBody>
      </p:sp>
      <p:sp>
        <p:nvSpPr>
          <p:cNvPr id="1089" name="Google Shape;1089;p63"/>
          <p:cNvSpPr txBox="1">
            <a:spLocks noGrp="1"/>
          </p:cNvSpPr>
          <p:nvPr>
            <p:ph type="subTitle" idx="5"/>
          </p:nvPr>
        </p:nvSpPr>
        <p:spPr>
          <a:xfrm>
            <a:off x="6119175" y="3437754"/>
            <a:ext cx="2199900" cy="853200"/>
          </a:xfrm>
          <a:prstGeom prst="rect">
            <a:avLst/>
          </a:prstGeom>
        </p:spPr>
        <p:txBody>
          <a:bodyPr spcFirstLastPara="1" wrap="square" lIns="91425" tIns="91425" rIns="91425" bIns="91425" anchor="t" anchorCtr="0">
            <a:noAutofit/>
          </a:bodyPr>
          <a:lstStyle/>
          <a:p>
            <a:pPr marL="0" indent="0"/>
            <a:r>
              <a:rPr lang="en"/>
              <a:t>Despite being red, Mars is actually a very cold place</a:t>
            </a:r>
            <a:endParaRPr/>
          </a:p>
        </p:txBody>
      </p:sp>
      <p:sp>
        <p:nvSpPr>
          <p:cNvPr id="1090" name="Google Shape;1090;p63"/>
          <p:cNvSpPr txBox="1">
            <a:spLocks noGrp="1"/>
          </p:cNvSpPr>
          <p:nvPr>
            <p:ph type="title" idx="6"/>
          </p:nvPr>
        </p:nvSpPr>
        <p:spPr>
          <a:xfrm>
            <a:off x="720000" y="535001"/>
            <a:ext cx="7704000" cy="572700"/>
          </a:xfrm>
          <a:prstGeom prst="rect">
            <a:avLst/>
          </a:prstGeom>
        </p:spPr>
        <p:txBody>
          <a:bodyPr spcFirstLastPara="1" wrap="square" lIns="91425" tIns="91425" rIns="91425" bIns="91425" anchor="ctr" anchorCtr="0">
            <a:noAutofit/>
          </a:bodyPr>
          <a:lstStyle/>
          <a:p>
            <a:r>
              <a:rPr lang="en"/>
              <a:t>AWARDS</a:t>
            </a:r>
            <a:endParaRPr/>
          </a:p>
        </p:txBody>
      </p:sp>
      <p:sp>
        <p:nvSpPr>
          <p:cNvPr id="1091" name="Google Shape;1091;p63"/>
          <p:cNvSpPr/>
          <p:nvPr/>
        </p:nvSpPr>
        <p:spPr>
          <a:xfrm>
            <a:off x="1606875" y="2448501"/>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92" name="Google Shape;1092;p63"/>
          <p:cNvSpPr/>
          <p:nvPr/>
        </p:nvSpPr>
        <p:spPr>
          <a:xfrm>
            <a:off x="4253900" y="1786025"/>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93" name="Google Shape;1093;p63"/>
          <p:cNvSpPr/>
          <p:nvPr/>
        </p:nvSpPr>
        <p:spPr>
          <a:xfrm>
            <a:off x="6937800" y="2448501"/>
            <a:ext cx="636000" cy="636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1094" name="Google Shape;1094;p63"/>
          <p:cNvGrpSpPr/>
          <p:nvPr/>
        </p:nvGrpSpPr>
        <p:grpSpPr>
          <a:xfrm>
            <a:off x="1737082" y="2576343"/>
            <a:ext cx="375591" cy="374060"/>
            <a:chOff x="-42062025" y="2316000"/>
            <a:chExt cx="319000" cy="317700"/>
          </a:xfrm>
        </p:grpSpPr>
        <p:sp>
          <p:nvSpPr>
            <p:cNvPr id="1095" name="Google Shape;1095;p63"/>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096" name="Google Shape;1096;p63"/>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grpSp>
        <p:nvGrpSpPr>
          <p:cNvPr id="1097" name="Google Shape;1097;p63"/>
          <p:cNvGrpSpPr/>
          <p:nvPr/>
        </p:nvGrpSpPr>
        <p:grpSpPr>
          <a:xfrm>
            <a:off x="4401839" y="1933246"/>
            <a:ext cx="340035" cy="341579"/>
            <a:chOff x="-12199250" y="2530225"/>
            <a:chExt cx="352075" cy="353675"/>
          </a:xfrm>
        </p:grpSpPr>
        <p:sp>
          <p:nvSpPr>
            <p:cNvPr id="1098" name="Google Shape;1098;p63"/>
            <p:cNvSpPr/>
            <p:nvPr/>
          </p:nvSpPr>
          <p:spPr>
            <a:xfrm>
              <a:off x="-12055900" y="2530225"/>
              <a:ext cx="63025" cy="62250"/>
            </a:xfrm>
            <a:custGeom>
              <a:avLst/>
              <a:gdLst/>
              <a:ahLst/>
              <a:cxnLst/>
              <a:rect l="l" t="t" r="r" b="b"/>
              <a:pathLst>
                <a:path w="2521" h="2490" extrusionOk="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099" name="Google Shape;1099;p63"/>
            <p:cNvSpPr/>
            <p:nvPr/>
          </p:nvSpPr>
          <p:spPr>
            <a:xfrm>
              <a:off x="-12116550" y="2592450"/>
              <a:ext cx="185900" cy="291450"/>
            </a:xfrm>
            <a:custGeom>
              <a:avLst/>
              <a:gdLst/>
              <a:ahLst/>
              <a:cxnLst/>
              <a:rect l="l" t="t" r="r" b="b"/>
              <a:pathLst>
                <a:path w="7436" h="11658" extrusionOk="0">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100" name="Google Shape;1100;p63"/>
            <p:cNvSpPr/>
            <p:nvPr/>
          </p:nvSpPr>
          <p:spPr>
            <a:xfrm>
              <a:off x="-11950375" y="2633400"/>
              <a:ext cx="103200" cy="102425"/>
            </a:xfrm>
            <a:custGeom>
              <a:avLst/>
              <a:gdLst/>
              <a:ahLst/>
              <a:cxnLst/>
              <a:rect l="l" t="t" r="r" b="b"/>
              <a:pathLst>
                <a:path w="4128" h="4097" extrusionOk="0">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1101" name="Google Shape;1101;p63"/>
            <p:cNvSpPr/>
            <p:nvPr/>
          </p:nvSpPr>
          <p:spPr>
            <a:xfrm>
              <a:off x="-12199250" y="2633400"/>
              <a:ext cx="103200" cy="102425"/>
            </a:xfrm>
            <a:custGeom>
              <a:avLst/>
              <a:gdLst/>
              <a:ahLst/>
              <a:cxnLst/>
              <a:rect l="l" t="t" r="r" b="b"/>
              <a:pathLst>
                <a:path w="4128" h="4097" extrusionOk="0">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grpSp>
        <p:nvGrpSpPr>
          <p:cNvPr id="1102" name="Google Shape;1102;p63"/>
          <p:cNvGrpSpPr/>
          <p:nvPr/>
        </p:nvGrpSpPr>
        <p:grpSpPr>
          <a:xfrm>
            <a:off x="7085698" y="2593294"/>
            <a:ext cx="340221" cy="340168"/>
            <a:chOff x="5648375" y="1427025"/>
            <a:chExt cx="483200" cy="483125"/>
          </a:xfrm>
        </p:grpSpPr>
        <p:sp>
          <p:nvSpPr>
            <p:cNvPr id="1103" name="Google Shape;1103;p63"/>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sp>
          <p:nvSpPr>
            <p:cNvPr id="1104" name="Google Shape;1104;p63"/>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lt2"/>
            </a:solidFill>
            <a:ln>
              <a:noFill/>
            </a:ln>
          </p:spPr>
          <p:txBody>
            <a:bodyPr spcFirstLastPara="1" wrap="square" lIns="91425" tIns="91425" rIns="91425" bIns="91425" anchor="ctr" anchorCtr="0">
              <a:noAutofit/>
            </a:bodyPr>
            <a:lstStyle/>
            <a:p>
              <a:endParaRPr>
                <a:solidFill>
                  <a:srgbClr val="435D74"/>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64"/>
          <p:cNvSpPr txBox="1">
            <a:spLocks noGrp="1"/>
          </p:cNvSpPr>
          <p:nvPr>
            <p:ph type="subTitle" idx="1"/>
          </p:nvPr>
        </p:nvSpPr>
        <p:spPr>
          <a:xfrm>
            <a:off x="4572000" y="1706450"/>
            <a:ext cx="3856800" cy="440400"/>
          </a:xfrm>
          <a:prstGeom prst="rect">
            <a:avLst/>
          </a:prstGeom>
        </p:spPr>
        <p:txBody>
          <a:bodyPr spcFirstLastPara="1" wrap="square" lIns="91425" tIns="91425" rIns="91425" bIns="91425" anchor="ctr" anchorCtr="0">
            <a:noAutofit/>
          </a:bodyPr>
          <a:lstStyle/>
          <a:p>
            <a:pPr marL="0" indent="0"/>
            <a:r>
              <a:rPr lang="en" dirty="0"/>
              <a:t>Do you have any questions?</a:t>
            </a:r>
            <a:endParaRPr dirty="0"/>
          </a:p>
        </p:txBody>
      </p:sp>
      <p:sp>
        <p:nvSpPr>
          <p:cNvPr id="1110" name="Google Shape;1110;p64"/>
          <p:cNvSpPr txBox="1">
            <a:spLocks noGrp="1"/>
          </p:cNvSpPr>
          <p:nvPr>
            <p:ph type="subTitle" idx="2"/>
          </p:nvPr>
        </p:nvSpPr>
        <p:spPr>
          <a:xfrm>
            <a:off x="5524900" y="2319501"/>
            <a:ext cx="2904000" cy="680400"/>
          </a:xfrm>
          <a:prstGeom prst="rect">
            <a:avLst/>
          </a:prstGeom>
        </p:spPr>
        <p:txBody>
          <a:bodyPr spcFirstLastPara="1" wrap="square" lIns="91425" tIns="91425" rIns="91425" bIns="91425" anchor="ctr" anchorCtr="0">
            <a:noAutofit/>
          </a:bodyPr>
          <a:lstStyle/>
          <a:p>
            <a:pPr marL="0" indent="0"/>
            <a:r>
              <a:rPr lang="en"/>
              <a:t>addyouremail@freepik.com +91 620 421 88 yourcompany.com</a:t>
            </a:r>
            <a:endParaRPr/>
          </a:p>
        </p:txBody>
      </p:sp>
      <p:sp>
        <p:nvSpPr>
          <p:cNvPr id="1111" name="Google Shape;1111;p64"/>
          <p:cNvSpPr txBox="1">
            <a:spLocks noGrp="1"/>
          </p:cNvSpPr>
          <p:nvPr>
            <p:ph type="title"/>
          </p:nvPr>
        </p:nvSpPr>
        <p:spPr>
          <a:xfrm>
            <a:off x="2646100" y="357201"/>
            <a:ext cx="5782800" cy="1189500"/>
          </a:xfrm>
          <a:prstGeom prst="rect">
            <a:avLst/>
          </a:prstGeom>
        </p:spPr>
        <p:txBody>
          <a:bodyPr spcFirstLastPara="1" wrap="square" lIns="91425" tIns="91425" rIns="91425" bIns="91425" anchor="ctr" anchorCtr="0">
            <a:noAutofit/>
          </a:bodyPr>
          <a:lstStyle/>
          <a:p>
            <a:r>
              <a:rPr lang="en"/>
              <a:t>THANKS</a:t>
            </a:r>
            <a:endParaRPr/>
          </a:p>
        </p:txBody>
      </p:sp>
      <p:sp>
        <p:nvSpPr>
          <p:cNvPr id="1112" name="Google Shape;1112;p64"/>
          <p:cNvSpPr/>
          <p:nvPr/>
        </p:nvSpPr>
        <p:spPr>
          <a:xfrm>
            <a:off x="6901659" y="3282839"/>
            <a:ext cx="136380" cy="293839"/>
          </a:xfrm>
          <a:custGeom>
            <a:avLst/>
            <a:gdLst/>
            <a:ahLst/>
            <a:cxnLst/>
            <a:rect l="l" t="t" r="r" b="b"/>
            <a:pathLst>
              <a:path w="25116" h="54114" extrusionOk="0">
                <a:moveTo>
                  <a:pt x="5594" y="27285"/>
                </a:moveTo>
                <a:lnTo>
                  <a:pt x="5594" y="53428"/>
                </a:lnTo>
                <a:cubicBezTo>
                  <a:pt x="5594" y="53771"/>
                  <a:pt x="5936" y="54113"/>
                  <a:pt x="6279" y="54113"/>
                </a:cubicBezTo>
                <a:lnTo>
                  <a:pt x="15983" y="54113"/>
                </a:lnTo>
                <a:cubicBezTo>
                  <a:pt x="16325" y="53999"/>
                  <a:pt x="16554" y="53771"/>
                  <a:pt x="16554" y="53428"/>
                </a:cubicBezTo>
                <a:lnTo>
                  <a:pt x="16554" y="26829"/>
                </a:lnTo>
                <a:lnTo>
                  <a:pt x="23746" y="26829"/>
                </a:lnTo>
                <a:cubicBezTo>
                  <a:pt x="23974" y="26715"/>
                  <a:pt x="24317" y="26600"/>
                  <a:pt x="24431" y="26258"/>
                </a:cubicBezTo>
                <a:lnTo>
                  <a:pt x="25002" y="18267"/>
                </a:lnTo>
                <a:cubicBezTo>
                  <a:pt x="25116" y="17924"/>
                  <a:pt x="24773" y="17467"/>
                  <a:pt x="24431" y="17467"/>
                </a:cubicBezTo>
                <a:lnTo>
                  <a:pt x="16554" y="17467"/>
                </a:lnTo>
                <a:lnTo>
                  <a:pt x="16554" y="11874"/>
                </a:lnTo>
                <a:cubicBezTo>
                  <a:pt x="16554" y="10504"/>
                  <a:pt x="17695" y="9476"/>
                  <a:pt x="18951" y="9476"/>
                </a:cubicBezTo>
                <a:lnTo>
                  <a:pt x="24431" y="9476"/>
                </a:lnTo>
                <a:cubicBezTo>
                  <a:pt x="24773" y="9476"/>
                  <a:pt x="25116" y="9134"/>
                  <a:pt x="25116" y="8677"/>
                </a:cubicBezTo>
                <a:lnTo>
                  <a:pt x="25116" y="686"/>
                </a:lnTo>
                <a:cubicBezTo>
                  <a:pt x="25116" y="343"/>
                  <a:pt x="24773" y="1"/>
                  <a:pt x="24431" y="1"/>
                </a:cubicBezTo>
                <a:lnTo>
                  <a:pt x="15298" y="1"/>
                </a:lnTo>
                <a:cubicBezTo>
                  <a:pt x="9932" y="1"/>
                  <a:pt x="5594" y="4339"/>
                  <a:pt x="5594" y="9704"/>
                </a:cubicBezTo>
                <a:lnTo>
                  <a:pt x="5594" y="17467"/>
                </a:lnTo>
                <a:lnTo>
                  <a:pt x="685" y="17467"/>
                </a:lnTo>
                <a:cubicBezTo>
                  <a:pt x="342" y="17467"/>
                  <a:pt x="0" y="17696"/>
                  <a:pt x="0" y="18152"/>
                </a:cubicBezTo>
                <a:lnTo>
                  <a:pt x="0" y="26144"/>
                </a:lnTo>
                <a:cubicBezTo>
                  <a:pt x="0" y="26486"/>
                  <a:pt x="342" y="26829"/>
                  <a:pt x="685" y="26829"/>
                </a:cubicBezTo>
                <a:lnTo>
                  <a:pt x="5594" y="26829"/>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113" name="Google Shape;1113;p64"/>
          <p:cNvSpPr/>
          <p:nvPr/>
        </p:nvSpPr>
        <p:spPr>
          <a:xfrm>
            <a:off x="7446467" y="3282737"/>
            <a:ext cx="294712" cy="294095"/>
          </a:xfrm>
          <a:custGeom>
            <a:avLst/>
            <a:gdLst/>
            <a:ahLst/>
            <a:cxnLst/>
            <a:rect l="l" t="t" r="r" b="b"/>
            <a:pathLst>
              <a:path w="55371" h="55255" extrusionOk="0">
                <a:moveTo>
                  <a:pt x="42355" y="9704"/>
                </a:moveTo>
                <a:cubicBezTo>
                  <a:pt x="38131" y="9704"/>
                  <a:pt x="38131" y="15983"/>
                  <a:pt x="42355" y="15983"/>
                </a:cubicBezTo>
                <a:cubicBezTo>
                  <a:pt x="44068" y="15983"/>
                  <a:pt x="45552" y="14613"/>
                  <a:pt x="45552" y="12900"/>
                </a:cubicBezTo>
                <a:cubicBezTo>
                  <a:pt x="45552" y="11188"/>
                  <a:pt x="44068" y="9704"/>
                  <a:pt x="42355" y="9704"/>
                </a:cubicBezTo>
                <a:close/>
                <a:moveTo>
                  <a:pt x="26913" y="18532"/>
                </a:moveTo>
                <a:cubicBezTo>
                  <a:pt x="27299" y="18532"/>
                  <a:pt x="27690" y="18557"/>
                  <a:pt x="28085" y="18608"/>
                </a:cubicBezTo>
                <a:cubicBezTo>
                  <a:pt x="32880" y="18608"/>
                  <a:pt x="36761" y="22490"/>
                  <a:pt x="36647" y="27285"/>
                </a:cubicBezTo>
                <a:cubicBezTo>
                  <a:pt x="36647" y="31965"/>
                  <a:pt x="32766" y="35847"/>
                  <a:pt x="28085" y="35847"/>
                </a:cubicBezTo>
                <a:cubicBezTo>
                  <a:pt x="27699" y="35897"/>
                  <a:pt x="27317" y="35922"/>
                  <a:pt x="26940" y="35922"/>
                </a:cubicBezTo>
                <a:cubicBezTo>
                  <a:pt x="22187" y="35922"/>
                  <a:pt x="18267" y="32036"/>
                  <a:pt x="18267" y="27171"/>
                </a:cubicBezTo>
                <a:cubicBezTo>
                  <a:pt x="18267" y="22314"/>
                  <a:pt x="22172" y="18532"/>
                  <a:pt x="26913" y="18532"/>
                </a:cubicBezTo>
                <a:close/>
                <a:moveTo>
                  <a:pt x="28085" y="13699"/>
                </a:moveTo>
                <a:cubicBezTo>
                  <a:pt x="16212" y="13699"/>
                  <a:pt x="10161" y="28084"/>
                  <a:pt x="18495" y="36532"/>
                </a:cubicBezTo>
                <a:cubicBezTo>
                  <a:pt x="21256" y="39330"/>
                  <a:pt x="24651" y="40580"/>
                  <a:pt x="27979" y="40580"/>
                </a:cubicBezTo>
                <a:cubicBezTo>
                  <a:pt x="34834" y="40580"/>
                  <a:pt x="41403" y="35277"/>
                  <a:pt x="41556" y="27285"/>
                </a:cubicBezTo>
                <a:cubicBezTo>
                  <a:pt x="41556" y="19864"/>
                  <a:pt x="35506" y="13699"/>
                  <a:pt x="28085" y="13699"/>
                </a:cubicBezTo>
                <a:close/>
                <a:moveTo>
                  <a:pt x="38702" y="5480"/>
                </a:moveTo>
                <a:cubicBezTo>
                  <a:pt x="44867" y="5480"/>
                  <a:pt x="49890" y="10503"/>
                  <a:pt x="49890" y="16782"/>
                </a:cubicBezTo>
                <a:lnTo>
                  <a:pt x="49890" y="38587"/>
                </a:lnTo>
                <a:cubicBezTo>
                  <a:pt x="49890" y="44751"/>
                  <a:pt x="44867" y="49889"/>
                  <a:pt x="38702" y="49889"/>
                </a:cubicBezTo>
                <a:lnTo>
                  <a:pt x="16669" y="49889"/>
                </a:lnTo>
                <a:cubicBezTo>
                  <a:pt x="10390" y="49889"/>
                  <a:pt x="5367" y="44751"/>
                  <a:pt x="5367" y="38587"/>
                </a:cubicBezTo>
                <a:lnTo>
                  <a:pt x="5367" y="16782"/>
                </a:lnTo>
                <a:cubicBezTo>
                  <a:pt x="5367" y="10503"/>
                  <a:pt x="10390" y="5480"/>
                  <a:pt x="16669" y="5480"/>
                </a:cubicBezTo>
                <a:close/>
                <a:moveTo>
                  <a:pt x="16555" y="0"/>
                </a:moveTo>
                <a:cubicBezTo>
                  <a:pt x="7422" y="0"/>
                  <a:pt x="1" y="7306"/>
                  <a:pt x="115" y="16439"/>
                </a:cubicBezTo>
                <a:lnTo>
                  <a:pt x="115" y="38815"/>
                </a:lnTo>
                <a:cubicBezTo>
                  <a:pt x="115" y="47948"/>
                  <a:pt x="7422" y="55254"/>
                  <a:pt x="16555" y="55254"/>
                </a:cubicBezTo>
                <a:lnTo>
                  <a:pt x="38931" y="55254"/>
                </a:lnTo>
                <a:cubicBezTo>
                  <a:pt x="47949" y="55140"/>
                  <a:pt x="55256" y="47834"/>
                  <a:pt x="55370" y="38815"/>
                </a:cubicBezTo>
                <a:lnTo>
                  <a:pt x="55370" y="16439"/>
                </a:lnTo>
                <a:cubicBezTo>
                  <a:pt x="55370" y="7421"/>
                  <a:pt x="47949" y="0"/>
                  <a:pt x="3893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114" name="Google Shape;1114;p64"/>
          <p:cNvSpPr/>
          <p:nvPr/>
        </p:nvSpPr>
        <p:spPr>
          <a:xfrm>
            <a:off x="8071549" y="3282753"/>
            <a:ext cx="274091" cy="273451"/>
          </a:xfrm>
          <a:custGeom>
            <a:avLst/>
            <a:gdLst/>
            <a:ahLst/>
            <a:cxnLst/>
            <a:rect l="l" t="t" r="r" b="b"/>
            <a:pathLst>
              <a:path w="49319" h="49204" extrusionOk="0">
                <a:moveTo>
                  <a:pt x="5937" y="0"/>
                </a:moveTo>
                <a:cubicBezTo>
                  <a:pt x="2740" y="0"/>
                  <a:pt x="115" y="2626"/>
                  <a:pt x="115" y="5822"/>
                </a:cubicBezTo>
                <a:cubicBezTo>
                  <a:pt x="0" y="9133"/>
                  <a:pt x="2626" y="11873"/>
                  <a:pt x="5937" y="11873"/>
                </a:cubicBezTo>
                <a:cubicBezTo>
                  <a:pt x="9248" y="11873"/>
                  <a:pt x="11988" y="9133"/>
                  <a:pt x="11988" y="5822"/>
                </a:cubicBezTo>
                <a:cubicBezTo>
                  <a:pt x="11873" y="2626"/>
                  <a:pt x="9248" y="0"/>
                  <a:pt x="5937" y="0"/>
                </a:cubicBezTo>
                <a:close/>
                <a:moveTo>
                  <a:pt x="800" y="16325"/>
                </a:moveTo>
                <a:lnTo>
                  <a:pt x="800" y="49204"/>
                </a:lnTo>
                <a:lnTo>
                  <a:pt x="11074" y="49204"/>
                </a:lnTo>
                <a:lnTo>
                  <a:pt x="11074" y="16325"/>
                </a:lnTo>
                <a:close/>
                <a:moveTo>
                  <a:pt x="36787" y="15521"/>
                </a:moveTo>
                <a:cubicBezTo>
                  <a:pt x="32910" y="15521"/>
                  <a:pt x="29289" y="17557"/>
                  <a:pt x="27400" y="20892"/>
                </a:cubicBezTo>
                <a:lnTo>
                  <a:pt x="27171" y="20892"/>
                </a:lnTo>
                <a:lnTo>
                  <a:pt x="27171" y="16325"/>
                </a:lnTo>
                <a:lnTo>
                  <a:pt x="17467" y="16325"/>
                </a:lnTo>
                <a:lnTo>
                  <a:pt x="17467" y="49204"/>
                </a:lnTo>
                <a:lnTo>
                  <a:pt x="27628" y="49204"/>
                </a:lnTo>
                <a:lnTo>
                  <a:pt x="27628" y="32993"/>
                </a:lnTo>
                <a:cubicBezTo>
                  <a:pt x="27628" y="28655"/>
                  <a:pt x="28541" y="24545"/>
                  <a:pt x="33793" y="24545"/>
                </a:cubicBezTo>
                <a:cubicBezTo>
                  <a:pt x="39044" y="24545"/>
                  <a:pt x="39044" y="29454"/>
                  <a:pt x="39044" y="33221"/>
                </a:cubicBezTo>
                <a:lnTo>
                  <a:pt x="39044" y="49204"/>
                </a:lnTo>
                <a:lnTo>
                  <a:pt x="49319" y="49204"/>
                </a:lnTo>
                <a:lnTo>
                  <a:pt x="49319" y="31166"/>
                </a:lnTo>
                <a:cubicBezTo>
                  <a:pt x="49319" y="22262"/>
                  <a:pt x="47492" y="15526"/>
                  <a:pt x="37103" y="15526"/>
                </a:cubicBezTo>
                <a:cubicBezTo>
                  <a:pt x="36998" y="15523"/>
                  <a:pt x="36892" y="15521"/>
                  <a:pt x="36787" y="1552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115" name="Google Shape;1115;p64"/>
          <p:cNvSpPr/>
          <p:nvPr/>
        </p:nvSpPr>
        <p:spPr>
          <a:xfrm>
            <a:off x="6749651" y="3209578"/>
            <a:ext cx="440400" cy="440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16" name="Google Shape;1116;p64"/>
          <p:cNvSpPr/>
          <p:nvPr/>
        </p:nvSpPr>
        <p:spPr>
          <a:xfrm>
            <a:off x="7373613" y="3209578"/>
            <a:ext cx="440400" cy="440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17" name="Google Shape;1117;p64"/>
          <p:cNvSpPr/>
          <p:nvPr/>
        </p:nvSpPr>
        <p:spPr>
          <a:xfrm>
            <a:off x="7988400" y="3209578"/>
            <a:ext cx="440400" cy="440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18" name="Google Shape;1118;p64"/>
          <p:cNvSpPr txBox="1"/>
          <p:nvPr/>
        </p:nvSpPr>
        <p:spPr>
          <a:xfrm>
            <a:off x="4969601" y="4446277"/>
            <a:ext cx="3459300" cy="184500"/>
          </a:xfrm>
          <a:prstGeom prst="rect">
            <a:avLst/>
          </a:prstGeom>
          <a:noFill/>
          <a:ln>
            <a:noFill/>
          </a:ln>
        </p:spPr>
        <p:txBody>
          <a:bodyPr spcFirstLastPara="1" wrap="square" lIns="0" tIns="0" rIns="0" bIns="0" anchor="ctr" anchorCtr="0">
            <a:noAutofit/>
          </a:bodyPr>
          <a:lstStyle/>
          <a:p>
            <a:pPr algn="r"/>
            <a:r>
              <a:rPr lang="en" sz="1200">
                <a:solidFill>
                  <a:schemeClr val="lt2"/>
                </a:solidFill>
                <a:latin typeface="Spartan"/>
                <a:ea typeface="Spartan"/>
                <a:cs typeface="Spartan"/>
                <a:sym typeface="Spartan"/>
              </a:rPr>
              <a:t>Please keep this slide for attribution</a:t>
            </a:r>
            <a:endParaRPr sz="1200">
              <a:solidFill>
                <a:schemeClr val="lt2"/>
              </a:solidFill>
              <a:latin typeface="Spartan"/>
              <a:ea typeface="Spartan"/>
              <a:cs typeface="Spartan"/>
              <a:sym typeface="Spart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65"/>
          <p:cNvSpPr txBox="1">
            <a:spLocks noGrp="1"/>
          </p:cNvSpPr>
          <p:nvPr>
            <p:ph type="title"/>
          </p:nvPr>
        </p:nvSpPr>
        <p:spPr>
          <a:xfrm>
            <a:off x="720000" y="535001"/>
            <a:ext cx="7704000" cy="572700"/>
          </a:xfrm>
          <a:prstGeom prst="rect">
            <a:avLst/>
          </a:prstGeom>
        </p:spPr>
        <p:txBody>
          <a:bodyPr spcFirstLastPara="1" wrap="square" lIns="91425" tIns="91425" rIns="91425" bIns="91425" anchor="ctr" anchorCtr="0">
            <a:noAutofit/>
          </a:bodyPr>
          <a:lstStyle/>
          <a:p>
            <a:r>
              <a:rPr lang="en"/>
              <a:t>ALTERNATIVE RESOURCES</a:t>
            </a:r>
            <a:endParaRPr/>
          </a:p>
        </p:txBody>
      </p:sp>
      <p:sp>
        <p:nvSpPr>
          <p:cNvPr id="1124" name="Google Shape;1124;p65"/>
          <p:cNvSpPr/>
          <p:nvPr/>
        </p:nvSpPr>
        <p:spPr>
          <a:xfrm>
            <a:off x="1985693" y="2115601"/>
            <a:ext cx="1185" cy="6288"/>
          </a:xfrm>
          <a:custGeom>
            <a:avLst/>
            <a:gdLst/>
            <a:ahLst/>
            <a:cxnLst/>
            <a:rect l="l" t="t" r="r" b="b"/>
            <a:pathLst>
              <a:path w="36" h="191" extrusionOk="0">
                <a:moveTo>
                  <a:pt x="36" y="0"/>
                </a:moveTo>
                <a:cubicBezTo>
                  <a:pt x="12" y="72"/>
                  <a:pt x="0" y="131"/>
                  <a:pt x="0" y="191"/>
                </a:cubicBezTo>
                <a:lnTo>
                  <a:pt x="36" y="0"/>
                </a:lnTo>
                <a:close/>
              </a:path>
            </a:pathLst>
          </a:custGeom>
          <a:solidFill>
            <a:srgbClr val="0084FF"/>
          </a:solidFill>
          <a:ln>
            <a:noFill/>
          </a:ln>
        </p:spPr>
        <p:txBody>
          <a:bodyPr spcFirstLastPara="1" wrap="square" lIns="91425" tIns="91425" rIns="91425" bIns="91425" anchor="ctr" anchorCtr="0">
            <a:noAutofit/>
          </a:bodyPr>
          <a:lstStyle/>
          <a:p>
            <a:endParaRPr/>
          </a:p>
        </p:txBody>
      </p:sp>
      <p:grpSp>
        <p:nvGrpSpPr>
          <p:cNvPr id="1125" name="Google Shape;1125;p65"/>
          <p:cNvGrpSpPr/>
          <p:nvPr/>
        </p:nvGrpSpPr>
        <p:grpSpPr>
          <a:xfrm>
            <a:off x="1918667" y="1559023"/>
            <a:ext cx="1412235" cy="1287995"/>
            <a:chOff x="1918666" y="1653922"/>
            <a:chExt cx="1412235" cy="1287995"/>
          </a:xfrm>
        </p:grpSpPr>
        <p:sp>
          <p:nvSpPr>
            <p:cNvPr id="1126" name="Google Shape;1126;p65"/>
            <p:cNvSpPr/>
            <p:nvPr/>
          </p:nvSpPr>
          <p:spPr>
            <a:xfrm>
              <a:off x="1918666" y="1654416"/>
              <a:ext cx="1412235" cy="1286612"/>
            </a:xfrm>
            <a:custGeom>
              <a:avLst/>
              <a:gdLst/>
              <a:ahLst/>
              <a:cxnLst/>
              <a:rect l="l" t="t" r="r" b="b"/>
              <a:pathLst>
                <a:path w="42899" h="39083" extrusionOk="0">
                  <a:moveTo>
                    <a:pt x="21449" y="0"/>
                  </a:moveTo>
                  <a:cubicBezTo>
                    <a:pt x="16449" y="0"/>
                    <a:pt x="11448" y="1908"/>
                    <a:pt x="7632" y="5724"/>
                  </a:cubicBezTo>
                  <a:cubicBezTo>
                    <a:pt x="0" y="13356"/>
                    <a:pt x="0" y="25727"/>
                    <a:pt x="7632" y="33358"/>
                  </a:cubicBezTo>
                  <a:cubicBezTo>
                    <a:pt x="11448" y="37174"/>
                    <a:pt x="16449" y="39082"/>
                    <a:pt x="21449" y="39082"/>
                  </a:cubicBezTo>
                  <a:cubicBezTo>
                    <a:pt x="26450" y="39082"/>
                    <a:pt x="31450" y="37174"/>
                    <a:pt x="35266" y="33358"/>
                  </a:cubicBezTo>
                  <a:cubicBezTo>
                    <a:pt x="42898" y="25727"/>
                    <a:pt x="42898" y="13356"/>
                    <a:pt x="35266" y="5724"/>
                  </a:cubicBezTo>
                  <a:cubicBezTo>
                    <a:pt x="31450" y="1908"/>
                    <a:pt x="26450" y="0"/>
                    <a:pt x="21449" y="0"/>
                  </a:cubicBezTo>
                  <a:close/>
                </a:path>
              </a:pathLst>
            </a:custGeom>
            <a:solidFill>
              <a:srgbClr val="00FFD5"/>
            </a:solidFill>
            <a:ln>
              <a:noFill/>
            </a:ln>
          </p:spPr>
          <p:txBody>
            <a:bodyPr spcFirstLastPara="1" wrap="square" lIns="91425" tIns="91425" rIns="91425" bIns="91425" anchor="ctr" anchorCtr="0">
              <a:noAutofit/>
            </a:bodyPr>
            <a:lstStyle/>
            <a:p>
              <a:endParaRPr/>
            </a:p>
          </p:txBody>
        </p:sp>
        <p:sp>
          <p:nvSpPr>
            <p:cNvPr id="1127" name="Google Shape;1127;p65"/>
            <p:cNvSpPr/>
            <p:nvPr/>
          </p:nvSpPr>
          <p:spPr>
            <a:xfrm>
              <a:off x="2505005" y="1656259"/>
              <a:ext cx="255196" cy="1285263"/>
            </a:xfrm>
            <a:custGeom>
              <a:avLst/>
              <a:gdLst/>
              <a:ahLst/>
              <a:cxnLst/>
              <a:rect l="l" t="t" r="r" b="b"/>
              <a:pathLst>
                <a:path w="7752" h="39042" extrusionOk="0">
                  <a:moveTo>
                    <a:pt x="5371" y="1"/>
                  </a:moveTo>
                  <a:lnTo>
                    <a:pt x="1" y="38744"/>
                  </a:lnTo>
                  <a:cubicBezTo>
                    <a:pt x="787" y="38898"/>
                    <a:pt x="1572" y="38982"/>
                    <a:pt x="2394" y="39041"/>
                  </a:cubicBezTo>
                  <a:lnTo>
                    <a:pt x="7752" y="358"/>
                  </a:lnTo>
                  <a:cubicBezTo>
                    <a:pt x="6978" y="203"/>
                    <a:pt x="6192" y="60"/>
                    <a:pt x="5371" y="1"/>
                  </a:cubicBezTo>
                  <a:close/>
                </a:path>
              </a:pathLst>
            </a:custGeom>
            <a:solidFill>
              <a:srgbClr val="0084FF"/>
            </a:solidFill>
            <a:ln>
              <a:noFill/>
            </a:ln>
          </p:spPr>
          <p:txBody>
            <a:bodyPr spcFirstLastPara="1" wrap="square" lIns="91425" tIns="91425" rIns="91425" bIns="91425" anchor="ctr" anchorCtr="0">
              <a:noAutofit/>
            </a:bodyPr>
            <a:lstStyle/>
            <a:p>
              <a:endParaRPr/>
            </a:p>
          </p:txBody>
        </p:sp>
        <p:sp>
          <p:nvSpPr>
            <p:cNvPr id="1128" name="Google Shape;1128;p65"/>
            <p:cNvSpPr/>
            <p:nvPr/>
          </p:nvSpPr>
          <p:spPr>
            <a:xfrm>
              <a:off x="2658280" y="1687632"/>
              <a:ext cx="249698" cy="1254285"/>
            </a:xfrm>
            <a:custGeom>
              <a:avLst/>
              <a:gdLst/>
              <a:ahLst/>
              <a:cxnLst/>
              <a:rect l="l" t="t" r="r" b="b"/>
              <a:pathLst>
                <a:path w="7585" h="38101" extrusionOk="0">
                  <a:moveTo>
                    <a:pt x="5287" y="0"/>
                  </a:moveTo>
                  <a:lnTo>
                    <a:pt x="0" y="38100"/>
                  </a:lnTo>
                  <a:cubicBezTo>
                    <a:pt x="834" y="38064"/>
                    <a:pt x="1667" y="37969"/>
                    <a:pt x="2477" y="37826"/>
                  </a:cubicBezTo>
                  <a:lnTo>
                    <a:pt x="7584" y="953"/>
                  </a:lnTo>
                  <a:cubicBezTo>
                    <a:pt x="6846" y="596"/>
                    <a:pt x="6072" y="274"/>
                    <a:pt x="5287" y="0"/>
                  </a:cubicBezTo>
                  <a:close/>
                </a:path>
              </a:pathLst>
            </a:custGeom>
            <a:solidFill>
              <a:srgbClr val="0084FF"/>
            </a:solidFill>
            <a:ln>
              <a:noFill/>
            </a:ln>
          </p:spPr>
          <p:txBody>
            <a:bodyPr spcFirstLastPara="1" wrap="square" lIns="91425" tIns="91425" rIns="91425" bIns="91425" anchor="ctr" anchorCtr="0">
              <a:noAutofit/>
            </a:bodyPr>
            <a:lstStyle/>
            <a:p>
              <a:endParaRPr/>
            </a:p>
          </p:txBody>
        </p:sp>
        <p:sp>
          <p:nvSpPr>
            <p:cNvPr id="1129" name="Google Shape;1129;p65"/>
            <p:cNvSpPr/>
            <p:nvPr/>
          </p:nvSpPr>
          <p:spPr>
            <a:xfrm>
              <a:off x="2817020" y="1758179"/>
              <a:ext cx="232843" cy="1155492"/>
            </a:xfrm>
            <a:custGeom>
              <a:avLst/>
              <a:gdLst/>
              <a:ahLst/>
              <a:cxnLst/>
              <a:rect l="l" t="t" r="r" b="b"/>
              <a:pathLst>
                <a:path w="7073" h="35100" extrusionOk="0">
                  <a:moveTo>
                    <a:pt x="4870" y="0"/>
                  </a:moveTo>
                  <a:lnTo>
                    <a:pt x="0" y="35100"/>
                  </a:lnTo>
                  <a:cubicBezTo>
                    <a:pt x="893" y="34814"/>
                    <a:pt x="1750" y="34493"/>
                    <a:pt x="2572" y="34088"/>
                  </a:cubicBezTo>
                  <a:lnTo>
                    <a:pt x="7073" y="1667"/>
                  </a:lnTo>
                  <a:cubicBezTo>
                    <a:pt x="6370" y="1072"/>
                    <a:pt x="5644" y="512"/>
                    <a:pt x="4870" y="0"/>
                  </a:cubicBezTo>
                  <a:close/>
                </a:path>
              </a:pathLst>
            </a:custGeom>
            <a:solidFill>
              <a:srgbClr val="0084FF"/>
            </a:solidFill>
            <a:ln>
              <a:noFill/>
            </a:ln>
          </p:spPr>
          <p:txBody>
            <a:bodyPr spcFirstLastPara="1" wrap="square" lIns="91425" tIns="91425" rIns="91425" bIns="91425" anchor="ctr" anchorCtr="0">
              <a:noAutofit/>
            </a:bodyPr>
            <a:lstStyle/>
            <a:p>
              <a:endParaRPr/>
            </a:p>
          </p:txBody>
        </p:sp>
        <p:sp>
          <p:nvSpPr>
            <p:cNvPr id="1130" name="Google Shape;1130;p65"/>
            <p:cNvSpPr/>
            <p:nvPr/>
          </p:nvSpPr>
          <p:spPr>
            <a:xfrm>
              <a:off x="2357260" y="1653922"/>
              <a:ext cx="250883" cy="1259750"/>
            </a:xfrm>
            <a:custGeom>
              <a:avLst/>
              <a:gdLst/>
              <a:ahLst/>
              <a:cxnLst/>
              <a:rect l="l" t="t" r="r" b="b"/>
              <a:pathLst>
                <a:path w="7621" h="38267" extrusionOk="0">
                  <a:moveTo>
                    <a:pt x="7620" y="0"/>
                  </a:moveTo>
                  <a:cubicBezTo>
                    <a:pt x="6787" y="12"/>
                    <a:pt x="5953" y="107"/>
                    <a:pt x="5144" y="227"/>
                  </a:cubicBezTo>
                  <a:lnTo>
                    <a:pt x="0" y="37386"/>
                  </a:lnTo>
                  <a:cubicBezTo>
                    <a:pt x="738" y="37731"/>
                    <a:pt x="1512" y="38029"/>
                    <a:pt x="2298" y="38267"/>
                  </a:cubicBezTo>
                  <a:lnTo>
                    <a:pt x="7620" y="0"/>
                  </a:lnTo>
                  <a:close/>
                </a:path>
              </a:pathLst>
            </a:custGeom>
            <a:solidFill>
              <a:srgbClr val="0084FF"/>
            </a:solidFill>
            <a:ln>
              <a:noFill/>
            </a:ln>
          </p:spPr>
          <p:txBody>
            <a:bodyPr spcFirstLastPara="1" wrap="square" lIns="91425" tIns="91425" rIns="91425" bIns="91425" anchor="ctr" anchorCtr="0">
              <a:noAutofit/>
            </a:bodyPr>
            <a:lstStyle/>
            <a:p>
              <a:endParaRPr/>
            </a:p>
          </p:txBody>
        </p:sp>
        <p:sp>
          <p:nvSpPr>
            <p:cNvPr id="1131" name="Google Shape;1131;p65"/>
            <p:cNvSpPr/>
            <p:nvPr/>
          </p:nvSpPr>
          <p:spPr>
            <a:xfrm>
              <a:off x="2982805" y="1879687"/>
              <a:ext cx="199528" cy="955207"/>
            </a:xfrm>
            <a:custGeom>
              <a:avLst/>
              <a:gdLst/>
              <a:ahLst/>
              <a:cxnLst/>
              <a:rect l="l" t="t" r="r" b="b"/>
              <a:pathLst>
                <a:path w="6061" h="29016" extrusionOk="0">
                  <a:moveTo>
                    <a:pt x="4013" y="0"/>
                  </a:moveTo>
                  <a:lnTo>
                    <a:pt x="1" y="29016"/>
                  </a:lnTo>
                  <a:cubicBezTo>
                    <a:pt x="977" y="28361"/>
                    <a:pt x="1894" y="27611"/>
                    <a:pt x="2739" y="26813"/>
                  </a:cubicBezTo>
                  <a:lnTo>
                    <a:pt x="6061" y="2870"/>
                  </a:lnTo>
                  <a:cubicBezTo>
                    <a:pt x="5466" y="1846"/>
                    <a:pt x="4775" y="881"/>
                    <a:pt x="4013" y="0"/>
                  </a:cubicBezTo>
                  <a:close/>
                </a:path>
              </a:pathLst>
            </a:custGeom>
            <a:solidFill>
              <a:srgbClr val="0084FF"/>
            </a:solidFill>
            <a:ln>
              <a:noFill/>
            </a:ln>
          </p:spPr>
          <p:txBody>
            <a:bodyPr spcFirstLastPara="1" wrap="square" lIns="91425" tIns="91425" rIns="91425" bIns="91425" anchor="ctr" anchorCtr="0">
              <a:noAutofit/>
            </a:bodyPr>
            <a:lstStyle/>
            <a:p>
              <a:endParaRPr/>
            </a:p>
          </p:txBody>
        </p:sp>
        <p:sp>
          <p:nvSpPr>
            <p:cNvPr id="1132" name="Google Shape;1132;p65"/>
            <p:cNvSpPr/>
            <p:nvPr/>
          </p:nvSpPr>
          <p:spPr>
            <a:xfrm>
              <a:off x="3162713" y="2101930"/>
              <a:ext cx="110183" cy="551904"/>
            </a:xfrm>
            <a:custGeom>
              <a:avLst/>
              <a:gdLst/>
              <a:ahLst/>
              <a:cxnLst/>
              <a:rect l="l" t="t" r="r" b="b"/>
              <a:pathLst>
                <a:path w="3347" h="16765" extrusionOk="0">
                  <a:moveTo>
                    <a:pt x="2322" y="0"/>
                  </a:moveTo>
                  <a:lnTo>
                    <a:pt x="1" y="16764"/>
                  </a:lnTo>
                  <a:cubicBezTo>
                    <a:pt x="2120" y="13549"/>
                    <a:pt x="3346" y="9668"/>
                    <a:pt x="3239" y="5501"/>
                  </a:cubicBezTo>
                  <a:cubicBezTo>
                    <a:pt x="3191" y="3584"/>
                    <a:pt x="2870" y="1738"/>
                    <a:pt x="2322" y="0"/>
                  </a:cubicBezTo>
                  <a:close/>
                </a:path>
              </a:pathLst>
            </a:custGeom>
            <a:solidFill>
              <a:srgbClr val="0084FF"/>
            </a:solidFill>
            <a:ln>
              <a:noFill/>
            </a:ln>
          </p:spPr>
          <p:txBody>
            <a:bodyPr spcFirstLastPara="1" wrap="square" lIns="91425" tIns="91425" rIns="91425" bIns="91425" anchor="ctr" anchorCtr="0">
              <a:noAutofit/>
            </a:bodyPr>
            <a:lstStyle/>
            <a:p>
              <a:endParaRPr/>
            </a:p>
          </p:txBody>
        </p:sp>
        <p:sp>
          <p:nvSpPr>
            <p:cNvPr id="1133" name="Google Shape;1133;p65"/>
            <p:cNvSpPr/>
            <p:nvPr/>
          </p:nvSpPr>
          <p:spPr>
            <a:xfrm>
              <a:off x="2214584" y="1678612"/>
              <a:ext cx="235213" cy="1169220"/>
            </a:xfrm>
            <a:custGeom>
              <a:avLst/>
              <a:gdLst/>
              <a:ahLst/>
              <a:cxnLst/>
              <a:rect l="l" t="t" r="r" b="b"/>
              <a:pathLst>
                <a:path w="7145" h="35517" extrusionOk="0">
                  <a:moveTo>
                    <a:pt x="7144" y="0"/>
                  </a:moveTo>
                  <a:cubicBezTo>
                    <a:pt x="6263" y="215"/>
                    <a:pt x="5418" y="536"/>
                    <a:pt x="4584" y="905"/>
                  </a:cubicBezTo>
                  <a:lnTo>
                    <a:pt x="0" y="33933"/>
                  </a:lnTo>
                  <a:cubicBezTo>
                    <a:pt x="703" y="34505"/>
                    <a:pt x="1441" y="35029"/>
                    <a:pt x="2215" y="35517"/>
                  </a:cubicBezTo>
                  <a:lnTo>
                    <a:pt x="7144" y="0"/>
                  </a:lnTo>
                  <a:close/>
                </a:path>
              </a:pathLst>
            </a:custGeom>
            <a:solidFill>
              <a:srgbClr val="0084FF"/>
            </a:solidFill>
            <a:ln>
              <a:noFill/>
            </a:ln>
          </p:spPr>
          <p:txBody>
            <a:bodyPr spcFirstLastPara="1" wrap="square" lIns="91425" tIns="91425" rIns="91425" bIns="91425" anchor="ctr" anchorCtr="0">
              <a:noAutofit/>
            </a:bodyPr>
            <a:lstStyle/>
            <a:p>
              <a:endParaRPr/>
            </a:p>
          </p:txBody>
        </p:sp>
        <p:sp>
          <p:nvSpPr>
            <p:cNvPr id="1134" name="Google Shape;1134;p65"/>
            <p:cNvSpPr/>
            <p:nvPr/>
          </p:nvSpPr>
          <p:spPr>
            <a:xfrm>
              <a:off x="2080929" y="1750344"/>
              <a:ext cx="203841" cy="981872"/>
            </a:xfrm>
            <a:custGeom>
              <a:avLst/>
              <a:gdLst/>
              <a:ahLst/>
              <a:cxnLst/>
              <a:rect l="l" t="t" r="r" b="b"/>
              <a:pathLst>
                <a:path w="6192" h="29826" extrusionOk="0">
                  <a:moveTo>
                    <a:pt x="6192" y="0"/>
                  </a:moveTo>
                  <a:lnTo>
                    <a:pt x="6192" y="0"/>
                  </a:lnTo>
                  <a:cubicBezTo>
                    <a:pt x="5239" y="619"/>
                    <a:pt x="4322" y="1298"/>
                    <a:pt x="3477" y="2036"/>
                  </a:cubicBezTo>
                  <a:lnTo>
                    <a:pt x="0" y="27146"/>
                  </a:lnTo>
                  <a:cubicBezTo>
                    <a:pt x="607" y="28099"/>
                    <a:pt x="1286" y="28992"/>
                    <a:pt x="2048" y="29825"/>
                  </a:cubicBezTo>
                  <a:lnTo>
                    <a:pt x="6192" y="0"/>
                  </a:lnTo>
                  <a:close/>
                </a:path>
              </a:pathLst>
            </a:custGeom>
            <a:solidFill>
              <a:srgbClr val="0084FF"/>
            </a:solidFill>
            <a:ln>
              <a:noFill/>
            </a:ln>
          </p:spPr>
          <p:txBody>
            <a:bodyPr spcFirstLastPara="1" wrap="square" lIns="91425" tIns="91425" rIns="91425" bIns="91425" anchor="ctr" anchorCtr="0">
              <a:noAutofit/>
            </a:bodyPr>
            <a:lstStyle/>
            <a:p>
              <a:endParaRPr/>
            </a:p>
          </p:txBody>
        </p:sp>
        <p:sp>
          <p:nvSpPr>
            <p:cNvPr id="1135" name="Google Shape;1135;p65"/>
            <p:cNvSpPr/>
            <p:nvPr/>
          </p:nvSpPr>
          <p:spPr>
            <a:xfrm>
              <a:off x="1979404" y="1914187"/>
              <a:ext cx="128190" cy="613431"/>
            </a:xfrm>
            <a:custGeom>
              <a:avLst/>
              <a:gdLst/>
              <a:ahLst/>
              <a:cxnLst/>
              <a:rect l="l" t="t" r="r" b="b"/>
              <a:pathLst>
                <a:path w="3894" h="18634" extrusionOk="0">
                  <a:moveTo>
                    <a:pt x="3894" y="0"/>
                  </a:moveTo>
                  <a:cubicBezTo>
                    <a:pt x="1965" y="2584"/>
                    <a:pt x="667" y="5667"/>
                    <a:pt x="203" y="9001"/>
                  </a:cubicBezTo>
                  <a:lnTo>
                    <a:pt x="179" y="9192"/>
                  </a:lnTo>
                  <a:cubicBezTo>
                    <a:pt x="60" y="10144"/>
                    <a:pt x="1" y="11132"/>
                    <a:pt x="24" y="12132"/>
                  </a:cubicBezTo>
                  <a:cubicBezTo>
                    <a:pt x="84" y="14418"/>
                    <a:pt x="536" y="16609"/>
                    <a:pt x="1310" y="18633"/>
                  </a:cubicBezTo>
                  <a:lnTo>
                    <a:pt x="3894" y="0"/>
                  </a:lnTo>
                  <a:close/>
                </a:path>
              </a:pathLst>
            </a:custGeom>
            <a:solidFill>
              <a:srgbClr val="0084FF"/>
            </a:solidFill>
            <a:ln>
              <a:noFill/>
            </a:ln>
          </p:spPr>
          <p:txBody>
            <a:bodyPr spcFirstLastPara="1" wrap="square" lIns="91425" tIns="91425" rIns="91425" bIns="91425" anchor="ctr" anchorCtr="0">
              <a:noAutofit/>
            </a:bodyPr>
            <a:lstStyle/>
            <a:p>
              <a:endParaRPr/>
            </a:p>
          </p:txBody>
        </p:sp>
      </p:grpSp>
      <p:grpSp>
        <p:nvGrpSpPr>
          <p:cNvPr id="1136" name="Google Shape;1136;p65"/>
          <p:cNvGrpSpPr/>
          <p:nvPr/>
        </p:nvGrpSpPr>
        <p:grpSpPr>
          <a:xfrm>
            <a:off x="3941929" y="1470831"/>
            <a:ext cx="1054363" cy="1252705"/>
            <a:chOff x="3941930" y="1565729"/>
            <a:chExt cx="1054362" cy="1252705"/>
          </a:xfrm>
        </p:grpSpPr>
        <p:sp>
          <p:nvSpPr>
            <p:cNvPr id="1137" name="Google Shape;1137;p65"/>
            <p:cNvSpPr/>
            <p:nvPr/>
          </p:nvSpPr>
          <p:spPr>
            <a:xfrm>
              <a:off x="4435005" y="1885152"/>
              <a:ext cx="191298" cy="933282"/>
            </a:xfrm>
            <a:custGeom>
              <a:avLst/>
              <a:gdLst/>
              <a:ahLst/>
              <a:cxnLst/>
              <a:rect l="l" t="t" r="r" b="b"/>
              <a:pathLst>
                <a:path w="5811" h="28350" extrusionOk="0">
                  <a:moveTo>
                    <a:pt x="2155" y="1"/>
                  </a:moveTo>
                  <a:lnTo>
                    <a:pt x="0" y="28064"/>
                  </a:lnTo>
                  <a:lnTo>
                    <a:pt x="3644" y="28350"/>
                  </a:lnTo>
                  <a:lnTo>
                    <a:pt x="5810" y="287"/>
                  </a:lnTo>
                  <a:lnTo>
                    <a:pt x="2155" y="1"/>
                  </a:lnTo>
                  <a:close/>
                </a:path>
              </a:pathLst>
            </a:custGeom>
            <a:solidFill>
              <a:srgbClr val="00FFD5"/>
            </a:solidFill>
            <a:ln>
              <a:noFill/>
            </a:ln>
          </p:spPr>
          <p:txBody>
            <a:bodyPr spcFirstLastPara="1" wrap="square" lIns="91425" tIns="91425" rIns="91425" bIns="91425" anchor="ctr" anchorCtr="0">
              <a:noAutofit/>
            </a:bodyPr>
            <a:lstStyle/>
            <a:p>
              <a:endParaRPr/>
            </a:p>
          </p:txBody>
        </p:sp>
        <p:sp>
          <p:nvSpPr>
            <p:cNvPr id="1138" name="Google Shape;1138;p65"/>
            <p:cNvSpPr/>
            <p:nvPr/>
          </p:nvSpPr>
          <p:spPr>
            <a:xfrm>
              <a:off x="4064195" y="2259485"/>
              <a:ext cx="932097" cy="183858"/>
            </a:xfrm>
            <a:custGeom>
              <a:avLst/>
              <a:gdLst/>
              <a:ahLst/>
              <a:cxnLst/>
              <a:rect l="l" t="t" r="r" b="b"/>
              <a:pathLst>
                <a:path w="28314" h="5585" extrusionOk="0">
                  <a:moveTo>
                    <a:pt x="263" y="0"/>
                  </a:moveTo>
                  <a:lnTo>
                    <a:pt x="1" y="3418"/>
                  </a:lnTo>
                  <a:lnTo>
                    <a:pt x="28052" y="5584"/>
                  </a:lnTo>
                  <a:lnTo>
                    <a:pt x="28314" y="2167"/>
                  </a:lnTo>
                  <a:lnTo>
                    <a:pt x="263" y="0"/>
                  </a:lnTo>
                  <a:close/>
                </a:path>
              </a:pathLst>
            </a:custGeom>
            <a:solidFill>
              <a:srgbClr val="00FFD5"/>
            </a:solidFill>
            <a:ln>
              <a:noFill/>
            </a:ln>
          </p:spPr>
          <p:txBody>
            <a:bodyPr spcFirstLastPara="1" wrap="square" lIns="91425" tIns="91425" rIns="91425" bIns="91425" anchor="ctr" anchorCtr="0">
              <a:noAutofit/>
            </a:bodyPr>
            <a:lstStyle/>
            <a:p>
              <a:endParaRPr/>
            </a:p>
          </p:txBody>
        </p:sp>
        <p:sp>
          <p:nvSpPr>
            <p:cNvPr id="1139" name="Google Shape;1139;p65"/>
            <p:cNvSpPr/>
            <p:nvPr/>
          </p:nvSpPr>
          <p:spPr>
            <a:xfrm>
              <a:off x="4109690" y="1565729"/>
              <a:ext cx="145836" cy="482903"/>
            </a:xfrm>
            <a:custGeom>
              <a:avLst/>
              <a:gdLst/>
              <a:ahLst/>
              <a:cxnLst/>
              <a:rect l="l" t="t" r="r" b="b"/>
              <a:pathLst>
                <a:path w="4430" h="14669" extrusionOk="0">
                  <a:moveTo>
                    <a:pt x="1857" y="0"/>
                  </a:moveTo>
                  <a:lnTo>
                    <a:pt x="0" y="334"/>
                  </a:lnTo>
                  <a:lnTo>
                    <a:pt x="2572" y="14669"/>
                  </a:lnTo>
                  <a:lnTo>
                    <a:pt x="4429" y="14335"/>
                  </a:lnTo>
                  <a:lnTo>
                    <a:pt x="1857" y="0"/>
                  </a:lnTo>
                  <a:close/>
                </a:path>
              </a:pathLst>
            </a:custGeom>
            <a:solidFill>
              <a:srgbClr val="0084FF"/>
            </a:solidFill>
            <a:ln>
              <a:noFill/>
            </a:ln>
          </p:spPr>
          <p:txBody>
            <a:bodyPr spcFirstLastPara="1" wrap="square" lIns="91425" tIns="91425" rIns="91425" bIns="91425" anchor="ctr" anchorCtr="0">
              <a:noAutofit/>
            </a:bodyPr>
            <a:lstStyle/>
            <a:p>
              <a:endParaRPr/>
            </a:p>
          </p:txBody>
        </p:sp>
        <p:sp>
          <p:nvSpPr>
            <p:cNvPr id="1140" name="Google Shape;1140;p65"/>
            <p:cNvSpPr/>
            <p:nvPr/>
          </p:nvSpPr>
          <p:spPr>
            <a:xfrm>
              <a:off x="3941930" y="1736222"/>
              <a:ext cx="482113" cy="141918"/>
            </a:xfrm>
            <a:custGeom>
              <a:avLst/>
              <a:gdLst/>
              <a:ahLst/>
              <a:cxnLst/>
              <a:rect l="l" t="t" r="r" b="b"/>
              <a:pathLst>
                <a:path w="14645" h="4311" extrusionOk="0">
                  <a:moveTo>
                    <a:pt x="14323" y="1"/>
                  </a:moveTo>
                  <a:lnTo>
                    <a:pt x="0" y="2572"/>
                  </a:lnTo>
                  <a:lnTo>
                    <a:pt x="310" y="4311"/>
                  </a:lnTo>
                  <a:lnTo>
                    <a:pt x="14645" y="1739"/>
                  </a:lnTo>
                  <a:lnTo>
                    <a:pt x="14323" y="1"/>
                  </a:lnTo>
                  <a:close/>
                </a:path>
              </a:pathLst>
            </a:custGeom>
            <a:solidFill>
              <a:srgbClr val="0084FF"/>
            </a:solidFill>
            <a:ln>
              <a:noFill/>
            </a:ln>
          </p:spPr>
          <p:txBody>
            <a:bodyPr spcFirstLastPara="1" wrap="square" lIns="91425" tIns="91425" rIns="91425" bIns="91425" anchor="ctr" anchorCtr="0">
              <a:noAutofit/>
            </a:bodyPr>
            <a:lstStyle/>
            <a:p>
              <a:endParaRPr/>
            </a:p>
          </p:txBody>
        </p:sp>
      </p:grpSp>
      <p:grpSp>
        <p:nvGrpSpPr>
          <p:cNvPr id="1141" name="Google Shape;1141;p65"/>
          <p:cNvGrpSpPr/>
          <p:nvPr/>
        </p:nvGrpSpPr>
        <p:grpSpPr>
          <a:xfrm>
            <a:off x="6086701" y="1689914"/>
            <a:ext cx="683979" cy="1157105"/>
            <a:chOff x="6086701" y="1784812"/>
            <a:chExt cx="683979" cy="1157105"/>
          </a:xfrm>
        </p:grpSpPr>
        <p:sp>
          <p:nvSpPr>
            <p:cNvPr id="1142" name="Google Shape;1142;p65"/>
            <p:cNvSpPr/>
            <p:nvPr/>
          </p:nvSpPr>
          <p:spPr>
            <a:xfrm>
              <a:off x="6110996" y="1784812"/>
              <a:ext cx="659684" cy="571129"/>
            </a:xfrm>
            <a:custGeom>
              <a:avLst/>
              <a:gdLst/>
              <a:ahLst/>
              <a:cxnLst/>
              <a:rect l="l" t="t" r="r" b="b"/>
              <a:pathLst>
                <a:path w="20039" h="17349" extrusionOk="0">
                  <a:moveTo>
                    <a:pt x="10002" y="1549"/>
                  </a:moveTo>
                  <a:lnTo>
                    <a:pt x="18681" y="16563"/>
                  </a:lnTo>
                  <a:lnTo>
                    <a:pt x="1346" y="16563"/>
                  </a:lnTo>
                  <a:lnTo>
                    <a:pt x="10002" y="1549"/>
                  </a:lnTo>
                  <a:close/>
                  <a:moveTo>
                    <a:pt x="10013" y="1"/>
                  </a:moveTo>
                  <a:lnTo>
                    <a:pt x="0" y="17348"/>
                  </a:lnTo>
                  <a:lnTo>
                    <a:pt x="20039" y="17348"/>
                  </a:lnTo>
                  <a:lnTo>
                    <a:pt x="10013" y="1"/>
                  </a:lnTo>
                  <a:close/>
                </a:path>
              </a:pathLst>
            </a:custGeom>
            <a:solidFill>
              <a:srgbClr val="0084FF"/>
            </a:solidFill>
            <a:ln>
              <a:noFill/>
            </a:ln>
          </p:spPr>
          <p:txBody>
            <a:bodyPr spcFirstLastPara="1" wrap="square" lIns="91425" tIns="91425" rIns="91425" bIns="91425" anchor="ctr" anchorCtr="0">
              <a:noAutofit/>
            </a:bodyPr>
            <a:lstStyle/>
            <a:p>
              <a:endParaRPr/>
            </a:p>
          </p:txBody>
        </p:sp>
        <p:sp>
          <p:nvSpPr>
            <p:cNvPr id="1143" name="Google Shape;1143;p65"/>
            <p:cNvSpPr/>
            <p:nvPr/>
          </p:nvSpPr>
          <p:spPr>
            <a:xfrm>
              <a:off x="6086701" y="2607548"/>
              <a:ext cx="386481" cy="334368"/>
            </a:xfrm>
            <a:custGeom>
              <a:avLst/>
              <a:gdLst/>
              <a:ahLst/>
              <a:cxnLst/>
              <a:rect l="l" t="t" r="r" b="b"/>
              <a:pathLst>
                <a:path w="11740" h="10157" extrusionOk="0">
                  <a:moveTo>
                    <a:pt x="0" y="0"/>
                  </a:moveTo>
                  <a:lnTo>
                    <a:pt x="2941" y="5072"/>
                  </a:lnTo>
                  <a:lnTo>
                    <a:pt x="5870" y="10156"/>
                  </a:lnTo>
                  <a:lnTo>
                    <a:pt x="8811" y="5072"/>
                  </a:lnTo>
                  <a:lnTo>
                    <a:pt x="11740" y="0"/>
                  </a:lnTo>
                  <a:close/>
                </a:path>
              </a:pathLst>
            </a:custGeom>
            <a:solidFill>
              <a:srgbClr val="00FFD5"/>
            </a:solidFill>
            <a:ln>
              <a:noFill/>
            </a:ln>
          </p:spPr>
          <p:txBody>
            <a:bodyPr spcFirstLastPara="1" wrap="square" lIns="91425" tIns="91425" rIns="91425" bIns="91425" anchor="ctr" anchorCtr="0">
              <a:noAutofit/>
            </a:bodyPr>
            <a:lstStyle/>
            <a:p>
              <a:endParaRPr/>
            </a:p>
          </p:txBody>
        </p:sp>
      </p:grpSp>
      <p:grpSp>
        <p:nvGrpSpPr>
          <p:cNvPr id="1144" name="Google Shape;1144;p65"/>
          <p:cNvGrpSpPr/>
          <p:nvPr/>
        </p:nvGrpSpPr>
        <p:grpSpPr>
          <a:xfrm>
            <a:off x="1957053" y="3830371"/>
            <a:ext cx="1336223" cy="312049"/>
            <a:chOff x="1957051" y="3925270"/>
            <a:chExt cx="1336223" cy="312049"/>
          </a:xfrm>
        </p:grpSpPr>
        <p:sp>
          <p:nvSpPr>
            <p:cNvPr id="1145" name="Google Shape;1145;p65"/>
            <p:cNvSpPr/>
            <p:nvPr/>
          </p:nvSpPr>
          <p:spPr>
            <a:xfrm>
              <a:off x="1957051" y="4130263"/>
              <a:ext cx="1336223" cy="107056"/>
            </a:xfrm>
            <a:custGeom>
              <a:avLst/>
              <a:gdLst/>
              <a:ahLst/>
              <a:cxnLst/>
              <a:rect l="l" t="t" r="r" b="b"/>
              <a:pathLst>
                <a:path w="40590" h="3252" extrusionOk="0">
                  <a:moveTo>
                    <a:pt x="1" y="1"/>
                  </a:moveTo>
                  <a:lnTo>
                    <a:pt x="1" y="3251"/>
                  </a:lnTo>
                  <a:lnTo>
                    <a:pt x="40589" y="3251"/>
                  </a:lnTo>
                  <a:lnTo>
                    <a:pt x="40589" y="1"/>
                  </a:lnTo>
                  <a:close/>
                </a:path>
              </a:pathLst>
            </a:custGeom>
            <a:solidFill>
              <a:srgbClr val="00FFD5"/>
            </a:solidFill>
            <a:ln>
              <a:noFill/>
            </a:ln>
          </p:spPr>
          <p:txBody>
            <a:bodyPr spcFirstLastPara="1" wrap="square" lIns="91425" tIns="91425" rIns="91425" bIns="91425" anchor="ctr" anchorCtr="0">
              <a:noAutofit/>
            </a:bodyPr>
            <a:lstStyle/>
            <a:p>
              <a:endParaRPr/>
            </a:p>
          </p:txBody>
        </p:sp>
        <p:sp>
          <p:nvSpPr>
            <p:cNvPr id="1146" name="Google Shape;1146;p65"/>
            <p:cNvSpPr/>
            <p:nvPr/>
          </p:nvSpPr>
          <p:spPr>
            <a:xfrm>
              <a:off x="1957051" y="3925270"/>
              <a:ext cx="1336223" cy="107451"/>
            </a:xfrm>
            <a:custGeom>
              <a:avLst/>
              <a:gdLst/>
              <a:ahLst/>
              <a:cxnLst/>
              <a:rect l="l" t="t" r="r" b="b"/>
              <a:pathLst>
                <a:path w="40590" h="3264" extrusionOk="0">
                  <a:moveTo>
                    <a:pt x="1" y="1"/>
                  </a:moveTo>
                  <a:lnTo>
                    <a:pt x="1" y="3263"/>
                  </a:lnTo>
                  <a:lnTo>
                    <a:pt x="40589" y="3263"/>
                  </a:lnTo>
                  <a:lnTo>
                    <a:pt x="40589" y="1"/>
                  </a:lnTo>
                  <a:close/>
                </a:path>
              </a:pathLst>
            </a:custGeom>
            <a:solidFill>
              <a:srgbClr val="0084FF"/>
            </a:solidFill>
            <a:ln>
              <a:noFill/>
            </a:ln>
          </p:spPr>
          <p:txBody>
            <a:bodyPr spcFirstLastPara="1" wrap="square" lIns="91425" tIns="91425" rIns="91425" bIns="91425" anchor="ctr" anchorCtr="0">
              <a:noAutofit/>
            </a:bodyPr>
            <a:lstStyle/>
            <a:p>
              <a:endParaRPr/>
            </a:p>
          </p:txBody>
        </p:sp>
      </p:grpSp>
      <p:grpSp>
        <p:nvGrpSpPr>
          <p:cNvPr id="1147" name="Google Shape;1147;p65"/>
          <p:cNvGrpSpPr/>
          <p:nvPr/>
        </p:nvGrpSpPr>
        <p:grpSpPr>
          <a:xfrm>
            <a:off x="5769220" y="3318499"/>
            <a:ext cx="1456117" cy="1195095"/>
            <a:chOff x="5769220" y="3413397"/>
            <a:chExt cx="1456117" cy="1195095"/>
          </a:xfrm>
        </p:grpSpPr>
        <p:sp>
          <p:nvSpPr>
            <p:cNvPr id="1148" name="Google Shape;1148;p65"/>
            <p:cNvSpPr/>
            <p:nvPr/>
          </p:nvSpPr>
          <p:spPr>
            <a:xfrm>
              <a:off x="6007528" y="3413397"/>
              <a:ext cx="1217810" cy="1054395"/>
            </a:xfrm>
            <a:custGeom>
              <a:avLst/>
              <a:gdLst/>
              <a:ahLst/>
              <a:cxnLst/>
              <a:rect l="l" t="t" r="r" b="b"/>
              <a:pathLst>
                <a:path w="36993" h="32029" extrusionOk="0">
                  <a:moveTo>
                    <a:pt x="18502" y="0"/>
                  </a:moveTo>
                  <a:lnTo>
                    <a:pt x="9251" y="16014"/>
                  </a:lnTo>
                  <a:lnTo>
                    <a:pt x="0" y="32028"/>
                  </a:lnTo>
                  <a:lnTo>
                    <a:pt x="36993" y="32028"/>
                  </a:lnTo>
                  <a:lnTo>
                    <a:pt x="27742" y="16014"/>
                  </a:lnTo>
                  <a:lnTo>
                    <a:pt x="18502" y="0"/>
                  </a:lnTo>
                  <a:close/>
                </a:path>
              </a:pathLst>
            </a:custGeom>
            <a:solidFill>
              <a:srgbClr val="00FFD5"/>
            </a:solidFill>
            <a:ln>
              <a:noFill/>
            </a:ln>
          </p:spPr>
          <p:txBody>
            <a:bodyPr spcFirstLastPara="1" wrap="square" lIns="91425" tIns="91425" rIns="91425" bIns="91425" anchor="ctr" anchorCtr="0">
              <a:noAutofit/>
            </a:bodyPr>
            <a:lstStyle/>
            <a:p>
              <a:endParaRPr/>
            </a:p>
          </p:txBody>
        </p:sp>
        <p:sp>
          <p:nvSpPr>
            <p:cNvPr id="1149" name="Google Shape;1149;p65"/>
            <p:cNvSpPr/>
            <p:nvPr/>
          </p:nvSpPr>
          <p:spPr>
            <a:xfrm>
              <a:off x="6006343" y="4144386"/>
              <a:ext cx="676539" cy="53330"/>
            </a:xfrm>
            <a:custGeom>
              <a:avLst/>
              <a:gdLst/>
              <a:ahLst/>
              <a:cxnLst/>
              <a:rect l="l" t="t" r="r" b="b"/>
              <a:pathLst>
                <a:path w="20551" h="1620" extrusionOk="0">
                  <a:moveTo>
                    <a:pt x="917" y="0"/>
                  </a:moveTo>
                  <a:lnTo>
                    <a:pt x="0" y="1620"/>
                  </a:lnTo>
                  <a:lnTo>
                    <a:pt x="20551" y="1620"/>
                  </a:lnTo>
                  <a:lnTo>
                    <a:pt x="19622" y="0"/>
                  </a:lnTo>
                  <a:close/>
                </a:path>
              </a:pathLst>
            </a:custGeom>
            <a:solidFill>
              <a:srgbClr val="0084FF"/>
            </a:solidFill>
            <a:ln>
              <a:noFill/>
            </a:ln>
          </p:spPr>
          <p:txBody>
            <a:bodyPr spcFirstLastPara="1" wrap="square" lIns="91425" tIns="91425" rIns="91425" bIns="91425" anchor="ctr" anchorCtr="0">
              <a:noAutofit/>
            </a:bodyPr>
            <a:lstStyle/>
            <a:p>
              <a:endParaRPr/>
            </a:p>
          </p:txBody>
        </p:sp>
        <p:sp>
          <p:nvSpPr>
            <p:cNvPr id="1150" name="Google Shape;1150;p65"/>
            <p:cNvSpPr/>
            <p:nvPr/>
          </p:nvSpPr>
          <p:spPr>
            <a:xfrm>
              <a:off x="5946758" y="4247063"/>
              <a:ext cx="795314" cy="52968"/>
            </a:xfrm>
            <a:custGeom>
              <a:avLst/>
              <a:gdLst/>
              <a:ahLst/>
              <a:cxnLst/>
              <a:rect l="l" t="t" r="r" b="b"/>
              <a:pathLst>
                <a:path w="24159" h="1609" extrusionOk="0">
                  <a:moveTo>
                    <a:pt x="929" y="1"/>
                  </a:moveTo>
                  <a:lnTo>
                    <a:pt x="1" y="1608"/>
                  </a:lnTo>
                  <a:lnTo>
                    <a:pt x="24158" y="1608"/>
                  </a:lnTo>
                  <a:lnTo>
                    <a:pt x="23218" y="1"/>
                  </a:lnTo>
                  <a:close/>
                </a:path>
              </a:pathLst>
            </a:custGeom>
            <a:solidFill>
              <a:srgbClr val="0084FF"/>
            </a:solidFill>
            <a:ln>
              <a:noFill/>
            </a:ln>
          </p:spPr>
          <p:txBody>
            <a:bodyPr spcFirstLastPara="1" wrap="square" lIns="91425" tIns="91425" rIns="91425" bIns="91425" anchor="ctr" anchorCtr="0">
              <a:noAutofit/>
            </a:bodyPr>
            <a:lstStyle/>
            <a:p>
              <a:endParaRPr/>
            </a:p>
          </p:txBody>
        </p:sp>
        <p:sp>
          <p:nvSpPr>
            <p:cNvPr id="1151" name="Google Shape;1151;p65"/>
            <p:cNvSpPr/>
            <p:nvPr/>
          </p:nvSpPr>
          <p:spPr>
            <a:xfrm>
              <a:off x="5887568" y="4349773"/>
              <a:ext cx="913695" cy="53330"/>
            </a:xfrm>
            <a:custGeom>
              <a:avLst/>
              <a:gdLst/>
              <a:ahLst/>
              <a:cxnLst/>
              <a:rect l="l" t="t" r="r" b="b"/>
              <a:pathLst>
                <a:path w="27755" h="1620" extrusionOk="0">
                  <a:moveTo>
                    <a:pt x="929" y="0"/>
                  </a:moveTo>
                  <a:lnTo>
                    <a:pt x="1" y="1620"/>
                  </a:lnTo>
                  <a:lnTo>
                    <a:pt x="27754" y="1620"/>
                  </a:lnTo>
                  <a:lnTo>
                    <a:pt x="26826" y="0"/>
                  </a:lnTo>
                  <a:close/>
                </a:path>
              </a:pathLst>
            </a:custGeom>
            <a:solidFill>
              <a:srgbClr val="0084FF"/>
            </a:solidFill>
            <a:ln>
              <a:noFill/>
            </a:ln>
          </p:spPr>
          <p:txBody>
            <a:bodyPr spcFirstLastPara="1" wrap="square" lIns="91425" tIns="91425" rIns="91425" bIns="91425" anchor="ctr" anchorCtr="0">
              <a:noAutofit/>
            </a:bodyPr>
            <a:lstStyle/>
            <a:p>
              <a:endParaRPr/>
            </a:p>
          </p:txBody>
        </p:sp>
        <p:sp>
          <p:nvSpPr>
            <p:cNvPr id="1152" name="Google Shape;1152;p65"/>
            <p:cNvSpPr/>
            <p:nvPr/>
          </p:nvSpPr>
          <p:spPr>
            <a:xfrm>
              <a:off x="6065138" y="4042070"/>
              <a:ext cx="558554" cy="52968"/>
            </a:xfrm>
            <a:custGeom>
              <a:avLst/>
              <a:gdLst/>
              <a:ahLst/>
              <a:cxnLst/>
              <a:rect l="l" t="t" r="r" b="b"/>
              <a:pathLst>
                <a:path w="16967" h="1609" extrusionOk="0">
                  <a:moveTo>
                    <a:pt x="929" y="1"/>
                  </a:moveTo>
                  <a:lnTo>
                    <a:pt x="0" y="1608"/>
                  </a:lnTo>
                  <a:lnTo>
                    <a:pt x="16967" y="1608"/>
                  </a:lnTo>
                  <a:lnTo>
                    <a:pt x="16038" y="1"/>
                  </a:lnTo>
                  <a:close/>
                </a:path>
              </a:pathLst>
            </a:custGeom>
            <a:solidFill>
              <a:srgbClr val="0084FF"/>
            </a:solidFill>
            <a:ln>
              <a:noFill/>
            </a:ln>
          </p:spPr>
          <p:txBody>
            <a:bodyPr spcFirstLastPara="1" wrap="square" lIns="91425" tIns="91425" rIns="91425" bIns="91425" anchor="ctr" anchorCtr="0">
              <a:noAutofit/>
            </a:bodyPr>
            <a:lstStyle/>
            <a:p>
              <a:endParaRPr/>
            </a:p>
          </p:txBody>
        </p:sp>
        <p:sp>
          <p:nvSpPr>
            <p:cNvPr id="1153" name="Google Shape;1153;p65"/>
            <p:cNvSpPr/>
            <p:nvPr/>
          </p:nvSpPr>
          <p:spPr>
            <a:xfrm>
              <a:off x="5828377" y="4452451"/>
              <a:ext cx="1032437" cy="52968"/>
            </a:xfrm>
            <a:custGeom>
              <a:avLst/>
              <a:gdLst/>
              <a:ahLst/>
              <a:cxnLst/>
              <a:rect l="l" t="t" r="r" b="b"/>
              <a:pathLst>
                <a:path w="31362" h="1609" extrusionOk="0">
                  <a:moveTo>
                    <a:pt x="918" y="1"/>
                  </a:moveTo>
                  <a:lnTo>
                    <a:pt x="1" y="1608"/>
                  </a:lnTo>
                  <a:lnTo>
                    <a:pt x="31362" y="1608"/>
                  </a:lnTo>
                  <a:lnTo>
                    <a:pt x="30421" y="1"/>
                  </a:lnTo>
                  <a:close/>
                </a:path>
              </a:pathLst>
            </a:custGeom>
            <a:solidFill>
              <a:srgbClr val="0084FF"/>
            </a:solidFill>
            <a:ln>
              <a:noFill/>
            </a:ln>
          </p:spPr>
          <p:txBody>
            <a:bodyPr spcFirstLastPara="1" wrap="square" lIns="91425" tIns="91425" rIns="91425" bIns="91425" anchor="ctr" anchorCtr="0">
              <a:noAutofit/>
            </a:bodyPr>
            <a:lstStyle/>
            <a:p>
              <a:endParaRPr/>
            </a:p>
          </p:txBody>
        </p:sp>
        <p:sp>
          <p:nvSpPr>
            <p:cNvPr id="1154" name="Google Shape;1154;p65"/>
            <p:cNvSpPr/>
            <p:nvPr/>
          </p:nvSpPr>
          <p:spPr>
            <a:xfrm>
              <a:off x="5769220" y="4554766"/>
              <a:ext cx="1150784" cy="53725"/>
            </a:xfrm>
            <a:custGeom>
              <a:avLst/>
              <a:gdLst/>
              <a:ahLst/>
              <a:cxnLst/>
              <a:rect l="l" t="t" r="r" b="b"/>
              <a:pathLst>
                <a:path w="34957" h="1632" extrusionOk="0">
                  <a:moveTo>
                    <a:pt x="929" y="0"/>
                  </a:moveTo>
                  <a:lnTo>
                    <a:pt x="0" y="1631"/>
                  </a:lnTo>
                  <a:lnTo>
                    <a:pt x="34957" y="1631"/>
                  </a:lnTo>
                  <a:lnTo>
                    <a:pt x="34016" y="0"/>
                  </a:lnTo>
                  <a:close/>
                </a:path>
              </a:pathLst>
            </a:custGeom>
            <a:solidFill>
              <a:srgbClr val="0084FF"/>
            </a:solidFill>
            <a:ln>
              <a:noFill/>
            </a:ln>
          </p:spPr>
          <p:txBody>
            <a:bodyPr spcFirstLastPara="1" wrap="square" lIns="91425" tIns="91425" rIns="91425" bIns="91425" anchor="ctr" anchorCtr="0">
              <a:noAutofit/>
            </a:bodyPr>
            <a:lstStyle/>
            <a:p>
              <a:endParaRPr/>
            </a:p>
          </p:txBody>
        </p:sp>
        <p:sp>
          <p:nvSpPr>
            <p:cNvPr id="1155" name="Google Shape;1155;p65"/>
            <p:cNvSpPr/>
            <p:nvPr/>
          </p:nvSpPr>
          <p:spPr>
            <a:xfrm>
              <a:off x="6124328" y="3939393"/>
              <a:ext cx="439778" cy="52935"/>
            </a:xfrm>
            <a:custGeom>
              <a:avLst/>
              <a:gdLst/>
              <a:ahLst/>
              <a:cxnLst/>
              <a:rect l="l" t="t" r="r" b="b"/>
              <a:pathLst>
                <a:path w="13359" h="1608" extrusionOk="0">
                  <a:moveTo>
                    <a:pt x="941" y="0"/>
                  </a:moveTo>
                  <a:lnTo>
                    <a:pt x="0" y="1608"/>
                  </a:lnTo>
                  <a:lnTo>
                    <a:pt x="13359" y="1608"/>
                  </a:lnTo>
                  <a:lnTo>
                    <a:pt x="12442" y="0"/>
                  </a:lnTo>
                  <a:close/>
                </a:path>
              </a:pathLst>
            </a:custGeom>
            <a:solidFill>
              <a:srgbClr val="0084FF"/>
            </a:solidFill>
            <a:ln>
              <a:noFill/>
            </a:ln>
          </p:spPr>
          <p:txBody>
            <a:bodyPr spcFirstLastPara="1" wrap="square" lIns="91425" tIns="91425" rIns="91425" bIns="91425" anchor="ctr" anchorCtr="0">
              <a:noAutofit/>
            </a:bodyPr>
            <a:lstStyle/>
            <a:p>
              <a:endParaRPr/>
            </a:p>
          </p:txBody>
        </p:sp>
        <p:sp>
          <p:nvSpPr>
            <p:cNvPr id="1156" name="Google Shape;1156;p65"/>
            <p:cNvSpPr/>
            <p:nvPr/>
          </p:nvSpPr>
          <p:spPr>
            <a:xfrm>
              <a:off x="6302261" y="3611312"/>
              <a:ext cx="84703" cy="73346"/>
            </a:xfrm>
            <a:custGeom>
              <a:avLst/>
              <a:gdLst/>
              <a:ahLst/>
              <a:cxnLst/>
              <a:rect l="l" t="t" r="r" b="b"/>
              <a:pathLst>
                <a:path w="2573" h="2228" extrusionOk="0">
                  <a:moveTo>
                    <a:pt x="1275" y="1"/>
                  </a:moveTo>
                  <a:lnTo>
                    <a:pt x="1" y="2227"/>
                  </a:lnTo>
                  <a:lnTo>
                    <a:pt x="2572" y="2227"/>
                  </a:lnTo>
                  <a:lnTo>
                    <a:pt x="1275" y="1"/>
                  </a:lnTo>
                  <a:close/>
                </a:path>
              </a:pathLst>
            </a:custGeom>
            <a:solidFill>
              <a:srgbClr val="0084FF"/>
            </a:solidFill>
            <a:ln>
              <a:noFill/>
            </a:ln>
          </p:spPr>
          <p:txBody>
            <a:bodyPr spcFirstLastPara="1" wrap="square" lIns="91425" tIns="91425" rIns="91425" bIns="91425" anchor="ctr" anchorCtr="0">
              <a:noAutofit/>
            </a:bodyPr>
            <a:lstStyle/>
            <a:p>
              <a:endParaRPr/>
            </a:p>
          </p:txBody>
        </p:sp>
        <p:sp>
          <p:nvSpPr>
            <p:cNvPr id="1157" name="Google Shape;1157;p65"/>
            <p:cNvSpPr/>
            <p:nvPr/>
          </p:nvSpPr>
          <p:spPr>
            <a:xfrm>
              <a:off x="6183485" y="3836715"/>
              <a:ext cx="321464" cy="53330"/>
            </a:xfrm>
            <a:custGeom>
              <a:avLst/>
              <a:gdLst/>
              <a:ahLst/>
              <a:cxnLst/>
              <a:rect l="l" t="t" r="r" b="b"/>
              <a:pathLst>
                <a:path w="9765" h="1620" extrusionOk="0">
                  <a:moveTo>
                    <a:pt x="942" y="0"/>
                  </a:moveTo>
                  <a:lnTo>
                    <a:pt x="1" y="1619"/>
                  </a:lnTo>
                  <a:lnTo>
                    <a:pt x="9764" y="1619"/>
                  </a:lnTo>
                  <a:lnTo>
                    <a:pt x="8847" y="0"/>
                  </a:lnTo>
                  <a:close/>
                </a:path>
              </a:pathLst>
            </a:custGeom>
            <a:solidFill>
              <a:srgbClr val="0084FF"/>
            </a:solidFill>
            <a:ln>
              <a:noFill/>
            </a:ln>
          </p:spPr>
          <p:txBody>
            <a:bodyPr spcFirstLastPara="1" wrap="square" lIns="91425" tIns="91425" rIns="91425" bIns="91425" anchor="ctr" anchorCtr="0">
              <a:noAutofit/>
            </a:bodyPr>
            <a:lstStyle/>
            <a:p>
              <a:endParaRPr/>
            </a:p>
          </p:txBody>
        </p:sp>
        <p:sp>
          <p:nvSpPr>
            <p:cNvPr id="1158" name="Google Shape;1158;p65"/>
            <p:cNvSpPr/>
            <p:nvPr/>
          </p:nvSpPr>
          <p:spPr>
            <a:xfrm>
              <a:off x="6242676" y="3734400"/>
              <a:ext cx="203479" cy="52935"/>
            </a:xfrm>
            <a:custGeom>
              <a:avLst/>
              <a:gdLst/>
              <a:ahLst/>
              <a:cxnLst/>
              <a:rect l="l" t="t" r="r" b="b"/>
              <a:pathLst>
                <a:path w="6181" h="1608" extrusionOk="0">
                  <a:moveTo>
                    <a:pt x="941" y="1"/>
                  </a:moveTo>
                  <a:lnTo>
                    <a:pt x="1" y="1608"/>
                  </a:lnTo>
                  <a:lnTo>
                    <a:pt x="6180" y="1608"/>
                  </a:lnTo>
                  <a:lnTo>
                    <a:pt x="5240" y="1"/>
                  </a:lnTo>
                  <a:close/>
                </a:path>
              </a:pathLst>
            </a:custGeom>
            <a:solidFill>
              <a:srgbClr val="0084FF"/>
            </a:solidFill>
            <a:ln>
              <a:noFill/>
            </a:ln>
          </p:spPr>
          <p:txBody>
            <a:bodyPr spcFirstLastPara="1" wrap="square" lIns="91425" tIns="91425" rIns="91425" bIns="91425" anchor="ctr" anchorCtr="0">
              <a:noAutofit/>
            </a:bodyPr>
            <a:lstStyle/>
            <a:p>
              <a:endParaRPr/>
            </a:p>
          </p:txBody>
        </p:sp>
      </p:grpSp>
      <p:sp>
        <p:nvSpPr>
          <p:cNvPr id="1159" name="Google Shape;1159;p65"/>
          <p:cNvSpPr/>
          <p:nvPr/>
        </p:nvSpPr>
        <p:spPr>
          <a:xfrm>
            <a:off x="4192781" y="3318497"/>
            <a:ext cx="552299" cy="551904"/>
          </a:xfrm>
          <a:custGeom>
            <a:avLst/>
            <a:gdLst/>
            <a:ahLst/>
            <a:cxnLst/>
            <a:rect l="l" t="t" r="r" b="b"/>
            <a:pathLst>
              <a:path w="16777" h="16765" extrusionOk="0">
                <a:moveTo>
                  <a:pt x="0" y="0"/>
                </a:moveTo>
                <a:lnTo>
                  <a:pt x="0" y="16764"/>
                </a:lnTo>
                <a:lnTo>
                  <a:pt x="16776" y="16764"/>
                </a:lnTo>
                <a:lnTo>
                  <a:pt x="16776" y="0"/>
                </a:lnTo>
                <a:close/>
              </a:path>
            </a:pathLst>
          </a:custGeom>
          <a:solidFill>
            <a:srgbClr val="0084FF"/>
          </a:solidFill>
          <a:ln>
            <a:noFill/>
          </a:ln>
        </p:spPr>
        <p:txBody>
          <a:bodyPr spcFirstLastPara="1" wrap="square" lIns="91425" tIns="91425" rIns="91425" bIns="91425" anchor="ctr" anchorCtr="0">
            <a:noAutofit/>
          </a:bodyPr>
          <a:lstStyle/>
          <a:p>
            <a:endParaRPr/>
          </a:p>
        </p:txBody>
      </p:sp>
      <p:sp>
        <p:nvSpPr>
          <p:cNvPr id="1160" name="Google Shape;1160;p65"/>
          <p:cNvSpPr/>
          <p:nvPr/>
        </p:nvSpPr>
        <p:spPr>
          <a:xfrm>
            <a:off x="4192781" y="3871553"/>
            <a:ext cx="552299" cy="552267"/>
          </a:xfrm>
          <a:custGeom>
            <a:avLst/>
            <a:gdLst/>
            <a:ahLst/>
            <a:cxnLst/>
            <a:rect l="l" t="t" r="r" b="b"/>
            <a:pathLst>
              <a:path w="16777" h="16776" extrusionOk="0">
                <a:moveTo>
                  <a:pt x="0" y="0"/>
                </a:moveTo>
                <a:lnTo>
                  <a:pt x="0" y="16776"/>
                </a:lnTo>
                <a:lnTo>
                  <a:pt x="16776" y="16776"/>
                </a:lnTo>
                <a:lnTo>
                  <a:pt x="16776" y="0"/>
                </a:lnTo>
                <a:close/>
              </a:path>
            </a:pathLst>
          </a:custGeom>
          <a:solidFill>
            <a:srgbClr val="0084FF"/>
          </a:solidFill>
          <a:ln>
            <a:noFill/>
          </a:ln>
        </p:spPr>
        <p:txBody>
          <a:bodyPr spcFirstLastPara="1" wrap="square" lIns="91425" tIns="91425" rIns="91425" bIns="91425" anchor="ctr" anchorCtr="0">
            <a:noAutofit/>
          </a:bodyPr>
          <a:lstStyle/>
          <a:p>
            <a:endParaRPr/>
          </a:p>
        </p:txBody>
      </p:sp>
      <p:sp>
        <p:nvSpPr>
          <p:cNvPr id="1161" name="Google Shape;1161;p65"/>
          <p:cNvSpPr/>
          <p:nvPr/>
        </p:nvSpPr>
        <p:spPr>
          <a:xfrm>
            <a:off x="4192781" y="3871555"/>
            <a:ext cx="552299" cy="551871"/>
          </a:xfrm>
          <a:custGeom>
            <a:avLst/>
            <a:gdLst/>
            <a:ahLst/>
            <a:cxnLst/>
            <a:rect l="l" t="t" r="r" b="b"/>
            <a:pathLst>
              <a:path w="16777" h="16764" extrusionOk="0">
                <a:moveTo>
                  <a:pt x="16776" y="0"/>
                </a:moveTo>
                <a:lnTo>
                  <a:pt x="0" y="16764"/>
                </a:lnTo>
                <a:lnTo>
                  <a:pt x="16776" y="16764"/>
                </a:lnTo>
                <a:lnTo>
                  <a:pt x="16776" y="0"/>
                </a:lnTo>
                <a:close/>
              </a:path>
            </a:pathLst>
          </a:custGeom>
          <a:solidFill>
            <a:srgbClr val="00FFD5"/>
          </a:solidFill>
          <a:ln>
            <a:noFill/>
          </a:ln>
        </p:spPr>
        <p:txBody>
          <a:bodyPr spcFirstLastPara="1" wrap="square" lIns="91425" tIns="91425" rIns="91425" bIns="91425" anchor="ctr" anchorCtr="0">
            <a:noAutofit/>
          </a:bodyPr>
          <a:lstStyle/>
          <a:p>
            <a:endParaRPr/>
          </a:p>
        </p:txBody>
      </p:sp>
      <p:sp>
        <p:nvSpPr>
          <p:cNvPr id="1162" name="Google Shape;1162;p65"/>
          <p:cNvSpPr/>
          <p:nvPr/>
        </p:nvSpPr>
        <p:spPr>
          <a:xfrm>
            <a:off x="4249997" y="3375713"/>
            <a:ext cx="438231" cy="438231"/>
          </a:xfrm>
          <a:custGeom>
            <a:avLst/>
            <a:gdLst/>
            <a:ahLst/>
            <a:cxnLst/>
            <a:rect l="l" t="t" r="r" b="b"/>
            <a:pathLst>
              <a:path w="13312" h="13312" extrusionOk="0">
                <a:moveTo>
                  <a:pt x="6656" y="1"/>
                </a:moveTo>
                <a:cubicBezTo>
                  <a:pt x="2989" y="1"/>
                  <a:pt x="0" y="2977"/>
                  <a:pt x="0" y="6656"/>
                </a:cubicBezTo>
                <a:cubicBezTo>
                  <a:pt x="0" y="10323"/>
                  <a:pt x="2989" y="13312"/>
                  <a:pt x="6656" y="13312"/>
                </a:cubicBezTo>
                <a:cubicBezTo>
                  <a:pt x="10335" y="13312"/>
                  <a:pt x="13312" y="10323"/>
                  <a:pt x="13312" y="6656"/>
                </a:cubicBezTo>
                <a:cubicBezTo>
                  <a:pt x="13312" y="2977"/>
                  <a:pt x="10335" y="1"/>
                  <a:pt x="6656" y="1"/>
                </a:cubicBezTo>
                <a:close/>
              </a:path>
            </a:pathLst>
          </a:custGeom>
          <a:solidFill>
            <a:srgbClr val="00FFD5"/>
          </a:solidFill>
          <a:ln>
            <a:noFill/>
          </a:ln>
        </p:spPr>
        <p:txBody>
          <a:bodyPr spcFirstLastPara="1" wrap="square" lIns="91425" tIns="91425" rIns="91425" bIns="91425" anchor="ctr" anchorCtr="0">
            <a:noAutofit/>
          </a:bodyPr>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66"/>
          <p:cNvSpPr txBox="1">
            <a:spLocks noGrp="1"/>
          </p:cNvSpPr>
          <p:nvPr>
            <p:ph type="title"/>
          </p:nvPr>
        </p:nvSpPr>
        <p:spPr>
          <a:xfrm>
            <a:off x="720000" y="535001"/>
            <a:ext cx="7704000" cy="572700"/>
          </a:xfrm>
          <a:prstGeom prst="rect">
            <a:avLst/>
          </a:prstGeom>
        </p:spPr>
        <p:txBody>
          <a:bodyPr spcFirstLastPara="1" wrap="square" lIns="91425" tIns="91425" rIns="91425" bIns="91425" anchor="ctr" anchorCtr="0">
            <a:noAutofit/>
          </a:bodyPr>
          <a:lstStyle/>
          <a:p>
            <a:r>
              <a:rPr lang="en"/>
              <a:t>RESOURCES</a:t>
            </a:r>
            <a:endParaRPr/>
          </a:p>
        </p:txBody>
      </p:sp>
      <p:sp>
        <p:nvSpPr>
          <p:cNvPr id="1168" name="Google Shape;1168;p66"/>
          <p:cNvSpPr txBox="1">
            <a:spLocks noGrp="1"/>
          </p:cNvSpPr>
          <p:nvPr>
            <p:ph type="body" idx="4294967295"/>
          </p:nvPr>
        </p:nvSpPr>
        <p:spPr>
          <a:xfrm>
            <a:off x="638900" y="1229225"/>
            <a:ext cx="8022000" cy="3379200"/>
          </a:xfrm>
          <a:prstGeom prst="rect">
            <a:avLst/>
          </a:prstGeom>
        </p:spPr>
        <p:txBody>
          <a:bodyPr spcFirstLastPara="1" wrap="square" lIns="91425" tIns="91425" rIns="91425" bIns="91425" anchor="t" anchorCtr="0">
            <a:noAutofit/>
          </a:bodyPr>
          <a:lstStyle/>
          <a:p>
            <a:pPr marL="0" indent="0">
              <a:buNone/>
            </a:pPr>
            <a:r>
              <a:rPr lang="en"/>
              <a:t>Did you like the resources on this template? Get them for free at our other websites:</a:t>
            </a:r>
            <a:endParaRPr/>
          </a:p>
          <a:p>
            <a:pPr marL="0" indent="0">
              <a:buNone/>
            </a:pPr>
            <a:endParaRPr sz="1700" b="1">
              <a:solidFill>
                <a:schemeClr val="lt2"/>
              </a:solidFill>
              <a:latin typeface="Righteous"/>
              <a:ea typeface="Righteous"/>
              <a:cs typeface="Righteous"/>
              <a:sym typeface="Righteous"/>
            </a:endParaRPr>
          </a:p>
          <a:p>
            <a:pPr marL="0" indent="0">
              <a:buNone/>
            </a:pPr>
            <a:r>
              <a:rPr lang="en" sz="2500" b="1">
                <a:solidFill>
                  <a:schemeClr val="lt2"/>
                </a:solidFill>
                <a:latin typeface="Righteous"/>
                <a:ea typeface="Righteous"/>
                <a:cs typeface="Righteous"/>
                <a:sym typeface="Righteous"/>
              </a:rPr>
              <a:t>PHOTOS</a:t>
            </a:r>
            <a:endParaRPr sz="2500" b="1">
              <a:solidFill>
                <a:schemeClr val="lt2"/>
              </a:solidFill>
              <a:latin typeface="Righteous"/>
              <a:ea typeface="Righteous"/>
              <a:cs typeface="Righteous"/>
              <a:sym typeface="Righteous"/>
            </a:endParaRPr>
          </a:p>
          <a:p>
            <a:pPr marL="457189" indent="-317492">
              <a:lnSpc>
                <a:spcPct val="115000"/>
              </a:lnSpc>
              <a:buClr>
                <a:schemeClr val="lt2"/>
              </a:buClr>
            </a:pPr>
            <a:r>
              <a:rPr lang="en">
                <a:solidFill>
                  <a:schemeClr val="lt2"/>
                </a:solidFill>
                <a:uFill>
                  <a:noFill/>
                </a:uFill>
                <a:hlinkClick r:id="rId3">
                  <a:extLst>
                    <a:ext uri="{A12FA001-AC4F-418D-AE19-62706E023703}">
                      <ahyp:hlinkClr xmlns:ahyp="http://schemas.microsoft.com/office/drawing/2018/hyperlinkcolor" val="tx"/>
                    </a:ext>
                  </a:extLst>
                </a:hlinkClick>
              </a:rPr>
              <a:t>Close-up man using smart touch screen server</a:t>
            </a:r>
            <a:endParaRPr>
              <a:solidFill>
                <a:schemeClr val="lt2"/>
              </a:solidFill>
            </a:endParaRPr>
          </a:p>
          <a:p>
            <a:pPr marL="457189" indent="-317492">
              <a:lnSpc>
                <a:spcPct val="115000"/>
              </a:lnSpc>
              <a:buClr>
                <a:schemeClr val="lt2"/>
              </a:buClr>
            </a:pPr>
            <a:r>
              <a:rPr lang="en">
                <a:solidFill>
                  <a:schemeClr val="lt2"/>
                </a:solidFill>
                <a:uFill>
                  <a:noFill/>
                </a:uFill>
                <a:hlinkClick r:id="rId4">
                  <a:extLst>
                    <a:ext uri="{A12FA001-AC4F-418D-AE19-62706E023703}">
                      <ahyp:hlinkClr xmlns:ahyp="http://schemas.microsoft.com/office/drawing/2018/hyperlinkcolor" val="tx"/>
                    </a:ext>
                  </a:extLst>
                </a:hlinkClick>
              </a:rPr>
              <a:t>Business infographics in hologram made by man</a:t>
            </a:r>
            <a:endParaRPr>
              <a:solidFill>
                <a:schemeClr val="lt2"/>
              </a:solidFill>
            </a:endParaRPr>
          </a:p>
          <a:p>
            <a:pPr marL="457189" indent="-317492">
              <a:lnSpc>
                <a:spcPct val="115000"/>
              </a:lnSpc>
              <a:buClr>
                <a:schemeClr val="lt2"/>
              </a:buClr>
            </a:pPr>
            <a:r>
              <a:rPr lang="en">
                <a:solidFill>
                  <a:schemeClr val="lt2"/>
                </a:solidFill>
                <a:uFill>
                  <a:noFill/>
                </a:uFill>
                <a:hlinkClick r:id="rId5">
                  <a:extLst>
                    <a:ext uri="{A12FA001-AC4F-418D-AE19-62706E023703}">
                      <ahyp:hlinkClr xmlns:ahyp="http://schemas.microsoft.com/office/drawing/2018/hyperlinkcolor" val="tx"/>
                    </a:ext>
                  </a:extLst>
                </a:hlinkClick>
              </a:rPr>
              <a:t>Older man at home showing graph on notepad with tablet on desk</a:t>
            </a:r>
            <a:endParaRPr>
              <a:solidFill>
                <a:schemeClr val="lt2"/>
              </a:solidFill>
            </a:endParaRPr>
          </a:p>
          <a:p>
            <a:pPr marL="457189" indent="-317492">
              <a:lnSpc>
                <a:spcPct val="115000"/>
              </a:lnSpc>
              <a:buClr>
                <a:schemeClr val="lt2"/>
              </a:buClr>
            </a:pPr>
            <a:r>
              <a:rPr lang="en">
                <a:solidFill>
                  <a:schemeClr val="lt2"/>
                </a:solidFill>
                <a:uFill>
                  <a:noFill/>
                </a:uFill>
                <a:hlinkClick r:id="rId6">
                  <a:extLst>
                    <a:ext uri="{A12FA001-AC4F-418D-AE19-62706E023703}">
                      <ahyp:hlinkClr xmlns:ahyp="http://schemas.microsoft.com/office/drawing/2018/hyperlinkcolor" val="tx"/>
                    </a:ext>
                  </a:extLst>
                </a:hlinkClick>
              </a:rPr>
              <a:t>Close up on person working on device</a:t>
            </a:r>
            <a:endParaRPr>
              <a:solidFill>
                <a:schemeClr val="lt2"/>
              </a:solidFill>
            </a:endParaRPr>
          </a:p>
          <a:p>
            <a:pPr marL="457189" indent="-317492">
              <a:lnSpc>
                <a:spcPct val="115000"/>
              </a:lnSpc>
              <a:buClr>
                <a:schemeClr val="lt2"/>
              </a:buClr>
            </a:pPr>
            <a:r>
              <a:rPr lang="en">
                <a:solidFill>
                  <a:schemeClr val="lt2"/>
                </a:solidFill>
                <a:uFill>
                  <a:noFill/>
                </a:uFill>
                <a:hlinkClick r:id="rId7">
                  <a:extLst>
                    <a:ext uri="{A12FA001-AC4F-418D-AE19-62706E023703}">
                      <ahyp:hlinkClr xmlns:ahyp="http://schemas.microsoft.com/office/drawing/2018/hyperlinkcolor" val="tx"/>
                    </a:ext>
                  </a:extLst>
                </a:hlinkClick>
              </a:rPr>
              <a:t>Senior woman teaching english lessons at home</a:t>
            </a:r>
            <a:endParaRPr>
              <a:solidFill>
                <a:schemeClr val="lt2"/>
              </a:solidFill>
            </a:endParaRPr>
          </a:p>
          <a:p>
            <a:pPr marL="457189" indent="-317492">
              <a:lnSpc>
                <a:spcPct val="115000"/>
              </a:lnSpc>
              <a:buClr>
                <a:schemeClr val="lt2"/>
              </a:buClr>
            </a:pPr>
            <a:r>
              <a:rPr lang="en">
                <a:solidFill>
                  <a:schemeClr val="lt2"/>
                </a:solidFill>
                <a:uFill>
                  <a:noFill/>
                </a:uFill>
                <a:hlinkClick r:id="rId8">
                  <a:extLst>
                    <a:ext uri="{A12FA001-AC4F-418D-AE19-62706E023703}">
                      <ahyp:hlinkClr xmlns:ahyp="http://schemas.microsoft.com/office/drawing/2018/hyperlinkcolor" val="tx"/>
                    </a:ext>
                  </a:extLst>
                </a:hlinkClick>
              </a:rPr>
              <a:t>Older man at home showing graph on notepad with tablet on desk</a:t>
            </a:r>
            <a:endParaRPr sz="2500" b="1">
              <a:solidFill>
                <a:schemeClr val="lt2"/>
              </a:solidFill>
              <a:latin typeface="Righteous"/>
              <a:ea typeface="Righteous"/>
              <a:cs typeface="Righteous"/>
              <a:sym typeface="Righteous"/>
            </a:endParaRPr>
          </a:p>
          <a:p>
            <a:pPr marL="0" indent="0">
              <a:buNone/>
            </a:pPr>
            <a:endParaRPr sz="1700" b="1">
              <a:solidFill>
                <a:schemeClr val="lt2"/>
              </a:solidFill>
              <a:latin typeface="Righteous"/>
              <a:ea typeface="Righteous"/>
              <a:cs typeface="Righteous"/>
              <a:sym typeface="Righteous"/>
            </a:endParaRPr>
          </a:p>
          <a:p>
            <a:pPr marL="0" indent="0">
              <a:buNone/>
            </a:pPr>
            <a:r>
              <a:rPr lang="en" sz="2500" b="1">
                <a:solidFill>
                  <a:schemeClr val="lt2"/>
                </a:solidFill>
                <a:latin typeface="Righteous"/>
                <a:ea typeface="Righteous"/>
                <a:cs typeface="Righteous"/>
                <a:sym typeface="Righteous"/>
              </a:rPr>
              <a:t>VECTORS</a:t>
            </a:r>
            <a:endParaRPr>
              <a:solidFill>
                <a:schemeClr val="lt2"/>
              </a:solidFill>
            </a:endParaRPr>
          </a:p>
          <a:p>
            <a:pPr marL="457189" indent="-317492">
              <a:lnSpc>
                <a:spcPct val="115000"/>
              </a:lnSpc>
              <a:buClr>
                <a:schemeClr val="lt2"/>
              </a:buClr>
            </a:pPr>
            <a:r>
              <a:rPr lang="en">
                <a:solidFill>
                  <a:schemeClr val="lt2"/>
                </a:solidFill>
                <a:uFill>
                  <a:noFill/>
                </a:uFill>
                <a:hlinkClick r:id="rId9">
                  <a:extLst>
                    <a:ext uri="{A12FA001-AC4F-418D-AE19-62706E023703}">
                      <ahyp:hlinkClr xmlns:ahyp="http://schemas.microsoft.com/office/drawing/2018/hyperlinkcolor" val="tx"/>
                    </a:ext>
                  </a:extLst>
                </a:hlinkClick>
              </a:rPr>
              <a:t>Technology social media posts set</a:t>
            </a:r>
            <a:endParaRPr sz="2500" b="1">
              <a:solidFill>
                <a:schemeClr val="lt2"/>
              </a:solidFill>
              <a:latin typeface="Righteous"/>
              <a:ea typeface="Righteous"/>
              <a:cs typeface="Righteous"/>
              <a:sym typeface="Righteou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67"/>
          <p:cNvSpPr txBox="1">
            <a:spLocks noGrp="1"/>
          </p:cNvSpPr>
          <p:nvPr>
            <p:ph type="title" idx="4294967295"/>
          </p:nvPr>
        </p:nvSpPr>
        <p:spPr>
          <a:xfrm>
            <a:off x="1048351" y="323850"/>
            <a:ext cx="7047300" cy="482400"/>
          </a:xfrm>
          <a:prstGeom prst="rect">
            <a:avLst/>
          </a:prstGeom>
        </p:spPr>
        <p:txBody>
          <a:bodyPr spcFirstLastPara="1" wrap="square" lIns="91425" tIns="91425" rIns="91425" bIns="91425" anchor="t" anchorCtr="0">
            <a:noAutofit/>
          </a:bodyPr>
          <a:lstStyle/>
          <a:p>
            <a:pPr>
              <a:buClr>
                <a:srgbClr val="000000"/>
              </a:buClr>
              <a:buSzPts val="1100"/>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174" name="Google Shape;1174;p67"/>
          <p:cNvSpPr txBox="1">
            <a:spLocks noGrp="1"/>
          </p:cNvSpPr>
          <p:nvPr>
            <p:ph type="body" idx="4294967295"/>
          </p:nvPr>
        </p:nvSpPr>
        <p:spPr>
          <a:xfrm>
            <a:off x="1048351" y="690276"/>
            <a:ext cx="7047300" cy="440100"/>
          </a:xfrm>
          <a:prstGeom prst="rect">
            <a:avLst/>
          </a:prstGeom>
        </p:spPr>
        <p:txBody>
          <a:bodyPr spcFirstLastPara="1" wrap="square" lIns="91425" tIns="91425" rIns="91425" bIns="91425" anchor="t" anchorCtr="0">
            <a:noAutofit/>
          </a:bodyPr>
          <a:lstStyle/>
          <a:p>
            <a:pPr marL="0" indent="0">
              <a:spcBef>
                <a:spcPts val="1400"/>
              </a:spcBef>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a:t>
            </a:r>
            <a:r>
              <a:rPr lang="en" b="1" u="sng">
                <a:solidFill>
                  <a:srgbClr val="869FB2"/>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a:solidFill>
                  <a:srgbClr val="FFFFFF"/>
                </a:solidFill>
                <a:latin typeface="Arial"/>
                <a:ea typeface="Arial"/>
                <a:cs typeface="Arial"/>
                <a:sym typeface="Arial"/>
              </a:rPr>
              <a:t> slide.</a:t>
            </a:r>
            <a:endParaRPr>
              <a:solidFill>
                <a:srgbClr val="FFFFFF"/>
              </a:solidFill>
              <a:latin typeface="Arial"/>
              <a:ea typeface="Arial"/>
              <a:cs typeface="Arial"/>
              <a:sym typeface="Arial"/>
            </a:endParaRPr>
          </a:p>
          <a:p>
            <a:pPr marL="0" indent="0">
              <a:spcBef>
                <a:spcPts val="1400"/>
              </a:spcBef>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189" indent="-292093">
              <a:spcBef>
                <a:spcPts val="400"/>
              </a:spcBef>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189" indent="-292093">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indent="0">
              <a:spcBef>
                <a:spcPts val="1400"/>
              </a:spcBef>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189" indent="-292093">
              <a:spcBef>
                <a:spcPts val="400"/>
              </a:spcBef>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189" indent="-292093">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189" indent="-292093">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189" indent="-292093">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189" indent="-292093">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indent="0">
              <a:buNone/>
            </a:pPr>
            <a:endParaRPr sz="1000">
              <a:solidFill>
                <a:srgbClr val="FFFFFF"/>
              </a:solidFill>
              <a:latin typeface="Arial"/>
              <a:ea typeface="Arial"/>
              <a:cs typeface="Arial"/>
              <a:sym typeface="Arial"/>
            </a:endParaRPr>
          </a:p>
          <a:p>
            <a:pPr marL="0" indent="0" algn="ctr">
              <a:buNone/>
            </a:pPr>
            <a:endParaRPr sz="1000">
              <a:latin typeface="Arial"/>
              <a:ea typeface="Arial"/>
              <a:cs typeface="Arial"/>
              <a:sym typeface="Arial"/>
            </a:endParaRPr>
          </a:p>
          <a:p>
            <a:pPr marL="0" indent="0" algn="ctr">
              <a:buNone/>
            </a:pPr>
            <a:endParaRPr sz="1300">
              <a:latin typeface="Arial"/>
              <a:ea typeface="Arial"/>
              <a:cs typeface="Arial"/>
              <a:sym typeface="Arial"/>
            </a:endParaRPr>
          </a:p>
          <a:p>
            <a:pPr marL="0" indent="0">
              <a:buNone/>
            </a:pPr>
            <a:endParaRPr sz="1300">
              <a:latin typeface="Arial"/>
              <a:ea typeface="Arial"/>
              <a:cs typeface="Arial"/>
              <a:sym typeface="Arial"/>
            </a:endParaRPr>
          </a:p>
        </p:txBody>
      </p:sp>
      <p:sp>
        <p:nvSpPr>
          <p:cNvPr id="1175" name="Google Shape;1175;p67"/>
          <p:cNvSpPr txBox="1"/>
          <p:nvPr/>
        </p:nvSpPr>
        <p:spPr>
          <a:xfrm>
            <a:off x="1048351" y="4314291"/>
            <a:ext cx="7047300" cy="440100"/>
          </a:xfrm>
          <a:prstGeom prst="rect">
            <a:avLst/>
          </a:prstGeom>
          <a:noFill/>
          <a:ln>
            <a:noFill/>
          </a:ln>
        </p:spPr>
        <p:txBody>
          <a:bodyPr spcFirstLastPara="1" wrap="square" lIns="91425" tIns="91425" rIns="91425" bIns="91425" anchor="t" anchorCtr="0">
            <a:noAutofit/>
          </a:bodyPr>
          <a:lstStyle/>
          <a:p>
            <a:pPr algn="ctr">
              <a:lnSpc>
                <a:spcPct val="115000"/>
              </a:lnSpc>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algn="ctr">
              <a:lnSpc>
                <a:spcPct val="115000"/>
              </a:lnSpc>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8"/>
          <p:cNvSpPr txBox="1">
            <a:spLocks noGrp="1"/>
          </p:cNvSpPr>
          <p:nvPr>
            <p:ph type="title" idx="4294967295"/>
          </p:nvPr>
        </p:nvSpPr>
        <p:spPr>
          <a:xfrm>
            <a:off x="1048351" y="323850"/>
            <a:ext cx="7047300" cy="482400"/>
          </a:xfrm>
          <a:prstGeom prst="rect">
            <a:avLst/>
          </a:prstGeom>
        </p:spPr>
        <p:txBody>
          <a:bodyPr spcFirstLastPara="1" wrap="square" lIns="91425" tIns="91425" rIns="91425" bIns="91425" anchor="t" anchorCtr="0">
            <a:noAutofit/>
          </a:bodyPr>
          <a:lstStyle/>
          <a:p>
            <a:pPr>
              <a:buClr>
                <a:srgbClr val="000000"/>
              </a:buClr>
              <a:buSzPts val="1100"/>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181" name="Google Shape;1181;p68"/>
          <p:cNvSpPr txBox="1">
            <a:spLocks noGrp="1"/>
          </p:cNvSpPr>
          <p:nvPr>
            <p:ph type="body" idx="4294967295"/>
          </p:nvPr>
        </p:nvSpPr>
        <p:spPr>
          <a:xfrm>
            <a:off x="1048351" y="690276"/>
            <a:ext cx="7047300" cy="440100"/>
          </a:xfrm>
          <a:prstGeom prst="rect">
            <a:avLst/>
          </a:prstGeom>
        </p:spPr>
        <p:txBody>
          <a:bodyPr spcFirstLastPara="1" wrap="square" lIns="91425" tIns="91425" rIns="91425" bIns="91425" anchor="t" anchorCtr="0">
            <a:noAutofit/>
          </a:bodyPr>
          <a:lstStyle/>
          <a:p>
            <a:pPr marL="0" indent="0">
              <a:spcBef>
                <a:spcPts val="1400"/>
              </a:spcBef>
              <a:buNone/>
            </a:pPr>
            <a:r>
              <a:rPr lang="en">
                <a:solidFill>
                  <a:schemeClr val="lt1"/>
                </a:solidFill>
                <a:latin typeface="Arial"/>
                <a:ea typeface="Arial"/>
                <a:cs typeface="Arial"/>
                <a:sym typeface="Arial"/>
              </a:rPr>
              <a:t>As a Premium user, you can use this template without attributing </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Slidesgo</a:t>
            </a:r>
            <a:r>
              <a:rPr lang="en">
                <a:solidFill>
                  <a:schemeClr val="lt1"/>
                </a:solidFill>
                <a:latin typeface="Arial"/>
                <a:ea typeface="Arial"/>
                <a:cs typeface="Arial"/>
                <a:sym typeface="Arial"/>
              </a:rPr>
              <a:t> or keeping the "Thanks" slide.</a:t>
            </a:r>
            <a:endParaRPr>
              <a:solidFill>
                <a:srgbClr val="FFFFFF"/>
              </a:solidFill>
              <a:latin typeface="Arial"/>
              <a:ea typeface="Arial"/>
              <a:cs typeface="Arial"/>
              <a:sym typeface="Arial"/>
            </a:endParaRPr>
          </a:p>
          <a:p>
            <a:pPr marL="0" indent="0">
              <a:spcBef>
                <a:spcPts val="1400"/>
              </a:spcBef>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189" indent="-292093">
              <a:spcBef>
                <a:spcPts val="400"/>
              </a:spcBef>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189" indent="-292093">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189" indent="-292093">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189" indent="-292093">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indent="0">
              <a:spcBef>
                <a:spcPts val="1400"/>
              </a:spcBef>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189" indent="-292093">
              <a:spcBef>
                <a:spcPts val="400"/>
              </a:spcBef>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189" indent="-292093">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189" indent="-292093">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189" indent="-292093">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indent="0">
              <a:buNone/>
            </a:pPr>
            <a:endParaRPr sz="1000">
              <a:solidFill>
                <a:srgbClr val="FFFFFF"/>
              </a:solidFill>
              <a:latin typeface="Arial"/>
              <a:ea typeface="Arial"/>
              <a:cs typeface="Arial"/>
              <a:sym typeface="Arial"/>
            </a:endParaRPr>
          </a:p>
          <a:p>
            <a:pPr marL="0" indent="0">
              <a:buNone/>
            </a:pPr>
            <a:endParaRPr sz="1000">
              <a:solidFill>
                <a:srgbClr val="FFFFFF"/>
              </a:solidFill>
              <a:latin typeface="Arial"/>
              <a:ea typeface="Arial"/>
              <a:cs typeface="Arial"/>
              <a:sym typeface="Arial"/>
            </a:endParaRPr>
          </a:p>
        </p:txBody>
      </p:sp>
      <p:sp>
        <p:nvSpPr>
          <p:cNvPr id="1182" name="Google Shape;1182;p68"/>
          <p:cNvSpPr txBox="1">
            <a:spLocks noGrp="1"/>
          </p:cNvSpPr>
          <p:nvPr>
            <p:ph type="body" idx="4294967295"/>
          </p:nvPr>
        </p:nvSpPr>
        <p:spPr>
          <a:xfrm>
            <a:off x="1048351" y="4314291"/>
            <a:ext cx="7047300" cy="440100"/>
          </a:xfrm>
          <a:prstGeom prst="rect">
            <a:avLst/>
          </a:prstGeom>
        </p:spPr>
        <p:txBody>
          <a:bodyPr spcFirstLastPara="1" wrap="square" lIns="91425" tIns="91425" rIns="91425" bIns="91425" anchor="t" anchorCtr="0">
            <a:noAutofit/>
          </a:bodyPr>
          <a:lstStyle/>
          <a:p>
            <a:pPr marL="0" indent="0" algn="ctr">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indent="0" algn="ctr">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2"/>
          <p:cNvSpPr/>
          <p:nvPr/>
        </p:nvSpPr>
        <p:spPr>
          <a:xfrm flipH="1">
            <a:off x="1513851" y="675654"/>
            <a:ext cx="6116400" cy="345570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6" name="Google Shape;596;p42"/>
          <p:cNvSpPr txBox="1">
            <a:spLocks noGrp="1"/>
          </p:cNvSpPr>
          <p:nvPr>
            <p:ph type="title"/>
          </p:nvPr>
        </p:nvSpPr>
        <p:spPr>
          <a:xfrm>
            <a:off x="2290026" y="1334353"/>
            <a:ext cx="4563900" cy="531900"/>
          </a:xfrm>
          <a:prstGeom prst="rect">
            <a:avLst/>
          </a:prstGeom>
        </p:spPr>
        <p:txBody>
          <a:bodyPr spcFirstLastPara="1" wrap="square" lIns="91425" tIns="91425" rIns="91425" bIns="91425" anchor="ctr" anchorCtr="0">
            <a:noAutofit/>
          </a:bodyPr>
          <a:lstStyle/>
          <a:p>
            <a:r>
              <a:rPr lang="en" dirty="0"/>
              <a:t>Background</a:t>
            </a:r>
            <a:endParaRPr dirty="0"/>
          </a:p>
        </p:txBody>
      </p:sp>
      <p:sp>
        <p:nvSpPr>
          <p:cNvPr id="597" name="Google Shape;597;p42"/>
          <p:cNvSpPr txBox="1">
            <a:spLocks noGrp="1"/>
          </p:cNvSpPr>
          <p:nvPr>
            <p:ph type="subTitle" idx="1"/>
          </p:nvPr>
        </p:nvSpPr>
        <p:spPr>
          <a:xfrm>
            <a:off x="2036251" y="1978934"/>
            <a:ext cx="5088754" cy="2044425"/>
          </a:xfrm>
          <a:prstGeom prst="rect">
            <a:avLst/>
          </a:prstGeom>
        </p:spPr>
        <p:txBody>
          <a:bodyPr spcFirstLastPara="1" wrap="square" lIns="91425" tIns="91425" rIns="91425" bIns="91425" anchor="t" anchorCtr="0">
            <a:noAutofit/>
          </a:bodyPr>
          <a:lstStyle/>
          <a:p>
            <a:pPr marL="0" indent="0"/>
            <a:r>
              <a:rPr lang="en-US" dirty="0">
                <a:solidFill>
                  <a:srgbClr val="FFFEFC"/>
                </a:solidFill>
              </a:rPr>
              <a:t>Flight insurance is designed to protect the cost of your flight. Generally, some of the common problems that are covered in a flight insurance is flight cancellations, unexpected flight delays, or mid flight diversion. Insurance companies usually have difficulty in predicting these events. Having a model to predict the likelihood of these events may help the insurance companies to set a competitive premium for its insurance product.</a:t>
            </a:r>
            <a:endParaRPr dirty="0">
              <a:solidFill>
                <a:srgbClr val="FFFEFC"/>
              </a:solidFill>
            </a:endParaRPr>
          </a:p>
          <a:p>
            <a:pPr marL="0" indent="0"/>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9"/>
          <p:cNvSpPr txBox="1">
            <a:spLocks noGrp="1"/>
          </p:cNvSpPr>
          <p:nvPr>
            <p:ph type="title" idx="4294967295"/>
          </p:nvPr>
        </p:nvSpPr>
        <p:spPr>
          <a:xfrm>
            <a:off x="1048351" y="761678"/>
            <a:ext cx="7047300" cy="482400"/>
          </a:xfrm>
          <a:prstGeom prst="rect">
            <a:avLst/>
          </a:prstGeom>
        </p:spPr>
        <p:txBody>
          <a:bodyPr spcFirstLastPara="1" wrap="square" lIns="91425" tIns="91425" rIns="91425" bIns="91425" anchor="t" anchorCtr="0">
            <a:noAutofit/>
          </a:bodyPr>
          <a:lstStyle/>
          <a:p>
            <a:pPr>
              <a:buClr>
                <a:srgbClr val="000000"/>
              </a:buClr>
              <a:buSzPts val="1100"/>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188" name="Google Shape;1188;p69"/>
          <p:cNvSpPr txBox="1">
            <a:spLocks noGrp="1"/>
          </p:cNvSpPr>
          <p:nvPr>
            <p:ph type="body" idx="4294967295"/>
          </p:nvPr>
        </p:nvSpPr>
        <p:spPr>
          <a:xfrm>
            <a:off x="1048351" y="1265153"/>
            <a:ext cx="7047300" cy="440100"/>
          </a:xfrm>
          <a:prstGeom prst="rect">
            <a:avLst/>
          </a:prstGeom>
        </p:spPr>
        <p:txBody>
          <a:bodyPr spcFirstLastPara="1" wrap="square" lIns="91425" tIns="91425" rIns="91425" bIns="91425" anchor="t" anchorCtr="0">
            <a:noAutofit/>
          </a:bodyPr>
          <a:lstStyle/>
          <a:p>
            <a:pPr marL="0" indent="0" algn="ctr">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indent="0">
              <a:buNone/>
            </a:pPr>
            <a:endParaRPr sz="1400">
              <a:latin typeface="Arial"/>
              <a:ea typeface="Arial"/>
              <a:cs typeface="Arial"/>
              <a:sym typeface="Arial"/>
            </a:endParaRPr>
          </a:p>
        </p:txBody>
      </p:sp>
      <p:sp>
        <p:nvSpPr>
          <p:cNvPr id="1189" name="Google Shape;1189;p69"/>
          <p:cNvSpPr txBox="1">
            <a:spLocks noGrp="1"/>
          </p:cNvSpPr>
          <p:nvPr>
            <p:ph type="body" idx="4294967295"/>
          </p:nvPr>
        </p:nvSpPr>
        <p:spPr>
          <a:xfrm>
            <a:off x="1048351" y="1726328"/>
            <a:ext cx="7047300" cy="1254900"/>
          </a:xfrm>
          <a:prstGeom prst="rect">
            <a:avLst/>
          </a:prstGeom>
        </p:spPr>
        <p:txBody>
          <a:bodyPr spcFirstLastPara="1" wrap="square" lIns="91425" tIns="91425" rIns="91425" bIns="91425" anchor="ctr" anchorCtr="0">
            <a:noAutofit/>
          </a:bodyPr>
          <a:lstStyle/>
          <a:p>
            <a:pPr marL="0" indent="0" algn="ctr">
              <a:buNone/>
            </a:pPr>
            <a:r>
              <a:rPr lang="en" b="1">
                <a:solidFill>
                  <a:srgbClr val="EFEFEF"/>
                </a:solidFill>
                <a:latin typeface="Arial"/>
                <a:ea typeface="Arial"/>
                <a:cs typeface="Arial"/>
                <a:sym typeface="Arial"/>
              </a:rPr>
              <a:t>Spartan</a:t>
            </a:r>
            <a:endParaRPr b="1">
              <a:solidFill>
                <a:srgbClr val="EFEFEF"/>
              </a:solidFill>
              <a:latin typeface="Arial"/>
              <a:ea typeface="Arial"/>
              <a:cs typeface="Arial"/>
              <a:sym typeface="Arial"/>
            </a:endParaRPr>
          </a:p>
          <a:p>
            <a:pPr marL="0" indent="0" algn="ctr">
              <a:buNone/>
            </a:pP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(https://fonts.google.com/specimen/Spartan)</a:t>
            </a:r>
            <a:endParaRPr>
              <a:solidFill>
                <a:schemeClr val="lt1"/>
              </a:solidFill>
              <a:latin typeface="Arial"/>
              <a:ea typeface="Arial"/>
              <a:cs typeface="Arial"/>
              <a:sym typeface="Arial"/>
            </a:endParaRPr>
          </a:p>
          <a:p>
            <a:pPr marL="0" indent="0" algn="ctr">
              <a:buNone/>
            </a:pPr>
            <a:endParaRPr sz="800">
              <a:latin typeface="Arial"/>
              <a:ea typeface="Arial"/>
              <a:cs typeface="Arial"/>
              <a:sym typeface="Arial"/>
            </a:endParaRPr>
          </a:p>
          <a:p>
            <a:pPr marL="0" indent="0" algn="ctr">
              <a:buNone/>
            </a:pPr>
            <a:r>
              <a:rPr lang="en" b="1">
                <a:solidFill>
                  <a:schemeClr val="lt1"/>
                </a:solidFill>
                <a:latin typeface="Arial"/>
                <a:ea typeface="Arial"/>
                <a:cs typeface="Arial"/>
                <a:sym typeface="Arial"/>
              </a:rPr>
              <a:t>Righteous</a:t>
            </a:r>
            <a:endParaRPr b="1">
              <a:solidFill>
                <a:srgbClr val="FFFFFF"/>
              </a:solidFill>
              <a:latin typeface="Arial"/>
              <a:ea typeface="Arial"/>
              <a:cs typeface="Arial"/>
              <a:sym typeface="Arial"/>
            </a:endParaRPr>
          </a:p>
          <a:p>
            <a:pPr marL="0" indent="0" algn="ctr">
              <a:buClr>
                <a:schemeClr val="dk1"/>
              </a:buClr>
              <a:buNone/>
            </a:pP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(https://fonts.google.com/specimen/Righteous)</a:t>
            </a:r>
            <a:endParaRPr>
              <a:solidFill>
                <a:schemeClr val="lt1"/>
              </a:solidFill>
              <a:latin typeface="Arial"/>
              <a:ea typeface="Arial"/>
              <a:cs typeface="Arial"/>
              <a:sym typeface="Arial"/>
            </a:endParaRPr>
          </a:p>
        </p:txBody>
      </p:sp>
      <p:grpSp>
        <p:nvGrpSpPr>
          <p:cNvPr id="1190" name="Google Shape;1190;p69"/>
          <p:cNvGrpSpPr/>
          <p:nvPr/>
        </p:nvGrpSpPr>
        <p:grpSpPr>
          <a:xfrm>
            <a:off x="2583551" y="3306153"/>
            <a:ext cx="3976875" cy="754200"/>
            <a:chOff x="2052655" y="3498875"/>
            <a:chExt cx="3976875" cy="754200"/>
          </a:xfrm>
        </p:grpSpPr>
        <p:sp>
          <p:nvSpPr>
            <p:cNvPr id="1191" name="Google Shape;1191;p69"/>
            <p:cNvSpPr/>
            <p:nvPr/>
          </p:nvSpPr>
          <p:spPr>
            <a:xfrm>
              <a:off x="3114480" y="3498875"/>
              <a:ext cx="791400" cy="754200"/>
            </a:xfrm>
            <a:prstGeom prst="roundRect">
              <a:avLst>
                <a:gd name="adj" fmla="val 16667"/>
              </a:avLst>
            </a:prstGeom>
            <a:solidFill>
              <a:srgbClr val="0084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2" name="Google Shape;1192;p69"/>
            <p:cNvSpPr/>
            <p:nvPr/>
          </p:nvSpPr>
          <p:spPr>
            <a:xfrm>
              <a:off x="4176300" y="3498875"/>
              <a:ext cx="791400" cy="754200"/>
            </a:xfrm>
            <a:prstGeom prst="roundRect">
              <a:avLst>
                <a:gd name="adj" fmla="val 16667"/>
              </a:avLst>
            </a:prstGeom>
            <a:solidFill>
              <a:srgbClr val="00FFD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3" name="Google Shape;1193;p69"/>
            <p:cNvSpPr/>
            <p:nvPr/>
          </p:nvSpPr>
          <p:spPr>
            <a:xfrm>
              <a:off x="523812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4" name="Google Shape;1194;p69"/>
            <p:cNvSpPr/>
            <p:nvPr/>
          </p:nvSpPr>
          <p:spPr>
            <a:xfrm>
              <a:off x="2052655" y="3498875"/>
              <a:ext cx="791400" cy="754200"/>
            </a:xfrm>
            <a:prstGeom prst="roundRect">
              <a:avLst>
                <a:gd name="adj" fmla="val 16667"/>
              </a:avLst>
            </a:prstGeom>
            <a:solidFill>
              <a:srgbClr val="10092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5" name="Google Shape;1195;p69"/>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algn="ctr"/>
              <a:r>
                <a:rPr lang="en" sz="1000">
                  <a:solidFill>
                    <a:schemeClr val="lt1"/>
                  </a:solidFill>
                </a:rPr>
                <a:t>#0084ff</a:t>
              </a:r>
              <a:endParaRPr sz="1000">
                <a:solidFill>
                  <a:schemeClr val="lt1"/>
                </a:solidFill>
              </a:endParaRPr>
            </a:p>
          </p:txBody>
        </p:sp>
        <p:sp>
          <p:nvSpPr>
            <p:cNvPr id="1196" name="Google Shape;1196;p69"/>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algn="ctr"/>
              <a:r>
                <a:rPr lang="en" sz="1000"/>
                <a:t>#00ffd5ff</a:t>
              </a:r>
              <a:endParaRPr sz="1000"/>
            </a:p>
          </p:txBody>
        </p:sp>
        <p:sp>
          <p:nvSpPr>
            <p:cNvPr id="1197" name="Google Shape;1197;p69"/>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algn="ctr"/>
              <a:r>
                <a:rPr lang="en" sz="1000"/>
                <a:t>#ffffffff</a:t>
              </a:r>
              <a:endParaRPr sz="1000"/>
            </a:p>
          </p:txBody>
        </p:sp>
        <p:sp>
          <p:nvSpPr>
            <p:cNvPr id="1198" name="Google Shape;1198;p69"/>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algn="ctr"/>
              <a:r>
                <a:rPr lang="en" sz="1000">
                  <a:solidFill>
                    <a:srgbClr val="FFFFFF"/>
                  </a:solidFill>
                </a:rPr>
                <a:t>#10092d</a:t>
              </a:r>
              <a:endParaRPr sz="1000">
                <a:solidFill>
                  <a:srgbClr val="FFFFFF"/>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70"/>
          <p:cNvSpPr txBox="1">
            <a:spLocks noGrp="1"/>
          </p:cNvSpPr>
          <p:nvPr>
            <p:ph type="title" idx="4294967295"/>
          </p:nvPr>
        </p:nvSpPr>
        <p:spPr>
          <a:xfrm>
            <a:off x="1048351" y="758901"/>
            <a:ext cx="7047300" cy="482400"/>
          </a:xfrm>
          <a:prstGeom prst="rect">
            <a:avLst/>
          </a:prstGeom>
        </p:spPr>
        <p:txBody>
          <a:bodyPr spcFirstLastPara="1" wrap="square" lIns="91425" tIns="91425" rIns="91425" bIns="91425" anchor="t" anchorCtr="0">
            <a:noAutofit/>
          </a:bodyPr>
          <a:lstStyle/>
          <a:p>
            <a:pPr>
              <a:buClr>
                <a:srgbClr val="000000"/>
              </a:buClr>
              <a:buSzPts val="1100"/>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204" name="Google Shape;1204;p70"/>
          <p:cNvSpPr txBox="1"/>
          <p:nvPr/>
        </p:nvSpPr>
        <p:spPr>
          <a:xfrm>
            <a:off x="1044251" y="1279301"/>
            <a:ext cx="7047300" cy="758700"/>
          </a:xfrm>
          <a:prstGeom prst="rect">
            <a:avLst/>
          </a:prstGeom>
          <a:noFill/>
          <a:ln>
            <a:noFill/>
          </a:ln>
        </p:spPr>
        <p:txBody>
          <a:bodyPr spcFirstLastPara="1" wrap="square" lIns="91425" tIns="91425" rIns="91425" bIns="91425" anchor="t" anchorCtr="0">
            <a:noAutofit/>
          </a:bodyPr>
          <a:lstStyle/>
          <a:p>
            <a:pPr algn="ctr">
              <a:lnSpc>
                <a:spcPct val="115000"/>
              </a:lnSpc>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205" name="Google Shape;1205;p70"/>
          <p:cNvPicPr preferRelativeResize="0"/>
          <p:nvPr/>
        </p:nvPicPr>
        <p:blipFill rotWithShape="1">
          <a:blip r:embed="rId4">
            <a:alphaModFix/>
          </a:blip>
          <a:srcRect t="16540" b="16547"/>
          <a:stretch/>
        </p:blipFill>
        <p:spPr>
          <a:xfrm>
            <a:off x="510822" y="2688640"/>
            <a:ext cx="1606719" cy="1075073"/>
          </a:xfrm>
          <a:prstGeom prst="rect">
            <a:avLst/>
          </a:prstGeom>
          <a:noFill/>
          <a:ln>
            <a:noFill/>
          </a:ln>
        </p:spPr>
      </p:pic>
      <p:sp>
        <p:nvSpPr>
          <p:cNvPr id="1206" name="Google Shape;1206;p70">
            <a:hlinkClick r:id="rId5"/>
          </p:cNvPr>
          <p:cNvSpPr txBox="1"/>
          <p:nvPr/>
        </p:nvSpPr>
        <p:spPr>
          <a:xfrm>
            <a:off x="678042" y="3976376"/>
            <a:ext cx="1272300" cy="318300"/>
          </a:xfrm>
          <a:prstGeom prst="rect">
            <a:avLst/>
          </a:prstGeom>
          <a:noFill/>
          <a:ln>
            <a:noFill/>
          </a:ln>
        </p:spPr>
        <p:txBody>
          <a:bodyPr spcFirstLastPara="1" wrap="square" lIns="91425" tIns="91425" rIns="91425" bIns="91425" anchor="ctr" anchorCtr="0">
            <a:noAutofit/>
          </a:bodyPr>
          <a:lstStyle/>
          <a:p>
            <a:pPr algn="ctr">
              <a:lnSpc>
                <a:spcPct val="115000"/>
              </a:lnSpc>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207" name="Google Shape;1207;p70">
            <a:hlinkClick r:id="rId6"/>
          </p:cNvPr>
          <p:cNvSpPr txBox="1"/>
          <p:nvPr/>
        </p:nvSpPr>
        <p:spPr>
          <a:xfrm>
            <a:off x="2289219" y="3976376"/>
            <a:ext cx="1272300" cy="318300"/>
          </a:xfrm>
          <a:prstGeom prst="rect">
            <a:avLst/>
          </a:prstGeom>
          <a:noFill/>
          <a:ln>
            <a:noFill/>
          </a:ln>
        </p:spPr>
        <p:txBody>
          <a:bodyPr spcFirstLastPara="1" wrap="square" lIns="91425" tIns="91425" rIns="91425" bIns="91425" anchor="ctr" anchorCtr="0">
            <a:noAutofit/>
          </a:bodyPr>
          <a:lstStyle/>
          <a:p>
            <a:pPr algn="ctr">
              <a:lnSpc>
                <a:spcPct val="115000"/>
              </a:lnSpc>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208" name="Google Shape;1208;p70">
            <a:hlinkClick r:id="rId7"/>
          </p:cNvPr>
          <p:cNvSpPr txBox="1"/>
          <p:nvPr/>
        </p:nvSpPr>
        <p:spPr>
          <a:xfrm>
            <a:off x="3900405" y="3976376"/>
            <a:ext cx="1272300" cy="318300"/>
          </a:xfrm>
          <a:prstGeom prst="rect">
            <a:avLst/>
          </a:prstGeom>
          <a:noFill/>
          <a:ln>
            <a:noFill/>
          </a:ln>
        </p:spPr>
        <p:txBody>
          <a:bodyPr spcFirstLastPara="1" wrap="square" lIns="91425" tIns="91425" rIns="91425" bIns="91425" anchor="ctr" anchorCtr="0">
            <a:noAutofit/>
          </a:bodyPr>
          <a:lstStyle/>
          <a:p>
            <a:pPr algn="ctr">
              <a:lnSpc>
                <a:spcPct val="115000"/>
              </a:lnSpc>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209" name="Google Shape;1209;p70">
            <a:hlinkClick r:id="rId8"/>
          </p:cNvPr>
          <p:cNvSpPr txBox="1"/>
          <p:nvPr/>
        </p:nvSpPr>
        <p:spPr>
          <a:xfrm>
            <a:off x="5511563" y="3976376"/>
            <a:ext cx="1272300" cy="318300"/>
          </a:xfrm>
          <a:prstGeom prst="rect">
            <a:avLst/>
          </a:prstGeom>
          <a:noFill/>
          <a:ln>
            <a:noFill/>
          </a:ln>
        </p:spPr>
        <p:txBody>
          <a:bodyPr spcFirstLastPara="1" wrap="square" lIns="91425" tIns="91425" rIns="91425" bIns="91425" anchor="ctr" anchorCtr="0">
            <a:noAutofit/>
          </a:bodyPr>
          <a:lstStyle/>
          <a:p>
            <a:pPr algn="ctr">
              <a:lnSpc>
                <a:spcPct val="115000"/>
              </a:lnSpc>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210" name="Google Shape;1210;p70"/>
          <p:cNvPicPr preferRelativeResize="0"/>
          <p:nvPr/>
        </p:nvPicPr>
        <p:blipFill rotWithShape="1">
          <a:blip r:embed="rId9">
            <a:alphaModFix/>
          </a:blip>
          <a:srcRect/>
          <a:stretch/>
        </p:blipFill>
        <p:spPr>
          <a:xfrm>
            <a:off x="2255077" y="2410851"/>
            <a:ext cx="1340595" cy="1340603"/>
          </a:xfrm>
          <a:prstGeom prst="rect">
            <a:avLst/>
          </a:prstGeom>
          <a:noFill/>
          <a:ln>
            <a:noFill/>
          </a:ln>
        </p:spPr>
      </p:pic>
      <p:pic>
        <p:nvPicPr>
          <p:cNvPr id="1211" name="Google Shape;1211;p70"/>
          <p:cNvPicPr preferRelativeResize="0"/>
          <p:nvPr/>
        </p:nvPicPr>
        <p:blipFill rotWithShape="1">
          <a:blip r:embed="rId10">
            <a:alphaModFix/>
          </a:blip>
          <a:srcRect l="4194" t="11228" r="4213" b="8854"/>
          <a:stretch/>
        </p:blipFill>
        <p:spPr>
          <a:xfrm>
            <a:off x="3774275" y="2532513"/>
            <a:ext cx="1448304" cy="1263588"/>
          </a:xfrm>
          <a:prstGeom prst="rect">
            <a:avLst/>
          </a:prstGeom>
          <a:noFill/>
          <a:ln>
            <a:noFill/>
          </a:ln>
        </p:spPr>
      </p:pic>
      <p:pic>
        <p:nvPicPr>
          <p:cNvPr id="1212" name="Google Shape;1212;p70"/>
          <p:cNvPicPr preferRelativeResize="0"/>
          <p:nvPr/>
        </p:nvPicPr>
        <p:blipFill rotWithShape="1">
          <a:blip r:embed="rId11">
            <a:alphaModFix/>
          </a:blip>
          <a:srcRect t="6567" b="11945"/>
          <a:stretch/>
        </p:blipFill>
        <p:spPr>
          <a:xfrm>
            <a:off x="5347338" y="2581528"/>
            <a:ext cx="1448284" cy="1180164"/>
          </a:xfrm>
          <a:prstGeom prst="rect">
            <a:avLst/>
          </a:prstGeom>
          <a:noFill/>
          <a:ln>
            <a:noFill/>
          </a:ln>
        </p:spPr>
      </p:pic>
      <p:pic>
        <p:nvPicPr>
          <p:cNvPr id="1213" name="Google Shape;1213;p70"/>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214" name="Google Shape;1214;p70">
            <a:hlinkClick r:id="rId13"/>
          </p:cNvPr>
          <p:cNvSpPr txBox="1"/>
          <p:nvPr/>
        </p:nvSpPr>
        <p:spPr>
          <a:xfrm>
            <a:off x="7122739" y="3976376"/>
            <a:ext cx="1272300" cy="318300"/>
          </a:xfrm>
          <a:prstGeom prst="rect">
            <a:avLst/>
          </a:prstGeom>
          <a:noFill/>
          <a:ln>
            <a:noFill/>
          </a:ln>
        </p:spPr>
        <p:txBody>
          <a:bodyPr spcFirstLastPara="1" wrap="square" lIns="91425" tIns="91425" rIns="91425" bIns="91425" anchor="ctr" anchorCtr="0">
            <a:noAutofit/>
          </a:bodyPr>
          <a:lstStyle/>
          <a:p>
            <a:pPr algn="ctr">
              <a:lnSpc>
                <a:spcPct val="115000"/>
              </a:lnSpc>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71"/>
          <p:cNvSpPr txBox="1"/>
          <p:nvPr/>
        </p:nvSpPr>
        <p:spPr>
          <a:xfrm>
            <a:off x="1068101" y="1354053"/>
            <a:ext cx="7047300" cy="482400"/>
          </a:xfrm>
          <a:prstGeom prst="rect">
            <a:avLst/>
          </a:prstGeom>
          <a:noFill/>
          <a:ln>
            <a:noFill/>
          </a:ln>
        </p:spPr>
        <p:txBody>
          <a:bodyPr spcFirstLastPara="1" wrap="square" lIns="91425" tIns="91425" rIns="91425" bIns="91425" anchor="ctr" anchorCtr="0">
            <a:noAutofit/>
          </a:bodyPr>
          <a:lstStyle/>
          <a:p>
            <a:pPr algn="ctr">
              <a:lnSpc>
                <a:spcPct val="115000"/>
              </a:lnSpc>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220" name="Google Shape;1220;p71"/>
          <p:cNvGrpSpPr/>
          <p:nvPr/>
        </p:nvGrpSpPr>
        <p:grpSpPr>
          <a:xfrm>
            <a:off x="5082709" y="3095785"/>
            <a:ext cx="442841" cy="514271"/>
            <a:chOff x="4727025" y="1332775"/>
            <a:chExt cx="59900" cy="69625"/>
          </a:xfrm>
        </p:grpSpPr>
        <p:sp>
          <p:nvSpPr>
            <p:cNvPr id="1221" name="Google Shape;1221;p7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1222" name="Google Shape;1222;p7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223" name="Google Shape;1223;p71"/>
          <p:cNvGrpSpPr/>
          <p:nvPr/>
        </p:nvGrpSpPr>
        <p:grpSpPr>
          <a:xfrm>
            <a:off x="5758026" y="2343273"/>
            <a:ext cx="500909" cy="500899"/>
            <a:chOff x="4820425" y="1329900"/>
            <a:chExt cx="70175" cy="70350"/>
          </a:xfrm>
        </p:grpSpPr>
        <p:sp>
          <p:nvSpPr>
            <p:cNvPr id="1224" name="Google Shape;1224;p7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225" name="Google Shape;1225;p7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1226" name="Google Shape;1226;p7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endParaRPr/>
            </a:p>
          </p:txBody>
        </p:sp>
        <p:sp>
          <p:nvSpPr>
            <p:cNvPr id="1227" name="Google Shape;1227;p7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228" name="Google Shape;1228;p71"/>
          <p:cNvGrpSpPr/>
          <p:nvPr/>
        </p:nvGrpSpPr>
        <p:grpSpPr>
          <a:xfrm>
            <a:off x="6410650" y="2355064"/>
            <a:ext cx="538135" cy="493119"/>
            <a:chOff x="4903200" y="1331525"/>
            <a:chExt cx="73575" cy="67425"/>
          </a:xfrm>
        </p:grpSpPr>
        <p:sp>
          <p:nvSpPr>
            <p:cNvPr id="1229" name="Google Shape;1229;p7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endParaRPr/>
            </a:p>
          </p:txBody>
        </p:sp>
        <p:sp>
          <p:nvSpPr>
            <p:cNvPr id="1230" name="Google Shape;1230;p7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231" name="Google Shape;1231;p71"/>
          <p:cNvGrpSpPr/>
          <p:nvPr/>
        </p:nvGrpSpPr>
        <p:grpSpPr>
          <a:xfrm>
            <a:off x="5670600" y="3097041"/>
            <a:ext cx="544563" cy="511895"/>
            <a:chOff x="4815575" y="1416800"/>
            <a:chExt cx="73750" cy="71400"/>
          </a:xfrm>
        </p:grpSpPr>
        <p:sp>
          <p:nvSpPr>
            <p:cNvPr id="1232" name="Google Shape;1232;p7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1233" name="Google Shape;1233;p7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234" name="Google Shape;1234;p7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1235" name="Google Shape;1235;p71"/>
          <p:cNvGrpSpPr/>
          <p:nvPr/>
        </p:nvGrpSpPr>
        <p:grpSpPr>
          <a:xfrm>
            <a:off x="6367224" y="3096746"/>
            <a:ext cx="602915" cy="512477"/>
            <a:chOff x="4902475" y="1418875"/>
            <a:chExt cx="74500" cy="63775"/>
          </a:xfrm>
        </p:grpSpPr>
        <p:sp>
          <p:nvSpPr>
            <p:cNvPr id="1236" name="Google Shape;1236;p7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endParaRPr/>
            </a:p>
          </p:txBody>
        </p:sp>
        <p:sp>
          <p:nvSpPr>
            <p:cNvPr id="1237" name="Google Shape;1237;p71"/>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endParaRPr/>
            </a:p>
          </p:txBody>
        </p:sp>
      </p:grpSp>
      <p:grpSp>
        <p:nvGrpSpPr>
          <p:cNvPr id="1238" name="Google Shape;1238;p71"/>
          <p:cNvGrpSpPr/>
          <p:nvPr/>
        </p:nvGrpSpPr>
        <p:grpSpPr>
          <a:xfrm>
            <a:off x="5783098" y="3835986"/>
            <a:ext cx="515391" cy="525699"/>
            <a:chOff x="4818100" y="1507675"/>
            <a:chExt cx="71225" cy="71625"/>
          </a:xfrm>
        </p:grpSpPr>
        <p:sp>
          <p:nvSpPr>
            <p:cNvPr id="1239" name="Google Shape;1239;p7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1240" name="Google Shape;1240;p7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1241" name="Google Shape;1241;p7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242" name="Google Shape;1242;p7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243" name="Google Shape;1243;p71"/>
          <p:cNvGrpSpPr/>
          <p:nvPr/>
        </p:nvGrpSpPr>
        <p:grpSpPr>
          <a:xfrm>
            <a:off x="5121199" y="3857518"/>
            <a:ext cx="522956" cy="489869"/>
            <a:chOff x="4721450" y="1509475"/>
            <a:chExt cx="79350" cy="74325"/>
          </a:xfrm>
        </p:grpSpPr>
        <p:sp>
          <p:nvSpPr>
            <p:cNvPr id="1244" name="Google Shape;1244;p7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endParaRPr/>
            </a:p>
          </p:txBody>
        </p:sp>
        <p:sp>
          <p:nvSpPr>
            <p:cNvPr id="1245" name="Google Shape;1245;p7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246" name="Google Shape;1246;p7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247" name="Google Shape;1247;p7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endParaRPr/>
            </a:p>
          </p:txBody>
        </p:sp>
      </p:grpSp>
      <p:grpSp>
        <p:nvGrpSpPr>
          <p:cNvPr id="1248" name="Google Shape;1248;p71"/>
          <p:cNvGrpSpPr/>
          <p:nvPr/>
        </p:nvGrpSpPr>
        <p:grpSpPr>
          <a:xfrm>
            <a:off x="6444441" y="3837269"/>
            <a:ext cx="525704" cy="535436"/>
            <a:chOff x="4906800" y="1507500"/>
            <a:chExt cx="70350" cy="71075"/>
          </a:xfrm>
        </p:grpSpPr>
        <p:sp>
          <p:nvSpPr>
            <p:cNvPr id="1249" name="Google Shape;1249;p7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endParaRPr/>
            </a:p>
          </p:txBody>
        </p:sp>
        <p:sp>
          <p:nvSpPr>
            <p:cNvPr id="1250" name="Google Shape;1250;p7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1251" name="Google Shape;1251;p7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252" name="Google Shape;1252;p7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253" name="Google Shape;1253;p7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endParaRPr/>
            </a:p>
          </p:txBody>
        </p:sp>
      </p:grpSp>
      <p:grpSp>
        <p:nvGrpSpPr>
          <p:cNvPr id="1254" name="Google Shape;1254;p71"/>
          <p:cNvGrpSpPr/>
          <p:nvPr/>
        </p:nvGrpSpPr>
        <p:grpSpPr>
          <a:xfrm>
            <a:off x="4477263" y="2343252"/>
            <a:ext cx="508055" cy="508095"/>
            <a:chOff x="3736598" y="2170606"/>
            <a:chExt cx="404889" cy="404889"/>
          </a:xfrm>
        </p:grpSpPr>
        <p:sp>
          <p:nvSpPr>
            <p:cNvPr id="1255" name="Google Shape;1255;p7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endParaRPr/>
            </a:p>
          </p:txBody>
        </p:sp>
        <p:sp>
          <p:nvSpPr>
            <p:cNvPr id="1256" name="Google Shape;1256;p7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endParaRPr/>
            </a:p>
          </p:txBody>
        </p:sp>
        <p:sp>
          <p:nvSpPr>
            <p:cNvPr id="1257" name="Google Shape;1257;p7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endParaRPr/>
            </a:p>
          </p:txBody>
        </p:sp>
        <p:sp>
          <p:nvSpPr>
            <p:cNvPr id="1258" name="Google Shape;1258;p7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1259" name="Google Shape;1259;p71"/>
          <p:cNvGrpSpPr/>
          <p:nvPr/>
        </p:nvGrpSpPr>
        <p:grpSpPr>
          <a:xfrm>
            <a:off x="3765303" y="2343345"/>
            <a:ext cx="575791" cy="507904"/>
            <a:chOff x="3161917" y="2170682"/>
            <a:chExt cx="458870" cy="404737"/>
          </a:xfrm>
        </p:grpSpPr>
        <p:sp>
          <p:nvSpPr>
            <p:cNvPr id="1260" name="Google Shape;1260;p7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endParaRPr/>
            </a:p>
          </p:txBody>
        </p:sp>
        <p:sp>
          <p:nvSpPr>
            <p:cNvPr id="1261" name="Google Shape;1261;p7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endParaRPr/>
            </a:p>
          </p:txBody>
        </p:sp>
        <p:sp>
          <p:nvSpPr>
            <p:cNvPr id="1262" name="Google Shape;1262;p7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263" name="Google Shape;1263;p71"/>
          <p:cNvGrpSpPr/>
          <p:nvPr/>
        </p:nvGrpSpPr>
        <p:grpSpPr>
          <a:xfrm>
            <a:off x="3792833" y="3103719"/>
            <a:ext cx="520731" cy="498567"/>
            <a:chOff x="3179914" y="2889488"/>
            <a:chExt cx="422876" cy="404911"/>
          </a:xfrm>
        </p:grpSpPr>
        <p:sp>
          <p:nvSpPr>
            <p:cNvPr id="1264" name="Google Shape;1264;p7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1265" name="Google Shape;1265;p7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1266" name="Google Shape;1266;p7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endParaRPr/>
            </a:p>
          </p:txBody>
        </p:sp>
        <p:sp>
          <p:nvSpPr>
            <p:cNvPr id="1267" name="Google Shape;1267;p7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endParaRPr/>
            </a:p>
          </p:txBody>
        </p:sp>
        <p:sp>
          <p:nvSpPr>
            <p:cNvPr id="1268" name="Google Shape;1268;p7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269" name="Google Shape;1269;p7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270" name="Google Shape;1270;p71"/>
          <p:cNvGrpSpPr/>
          <p:nvPr/>
        </p:nvGrpSpPr>
        <p:grpSpPr>
          <a:xfrm>
            <a:off x="4421514" y="3103677"/>
            <a:ext cx="516145" cy="498648"/>
            <a:chOff x="3729467" y="2889422"/>
            <a:chExt cx="419153" cy="404977"/>
          </a:xfrm>
        </p:grpSpPr>
        <p:sp>
          <p:nvSpPr>
            <p:cNvPr id="1271" name="Google Shape;1271;p7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272" name="Google Shape;1272;p7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1273" name="Google Shape;1273;p7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274" name="Google Shape;1274;p7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endParaRPr/>
            </a:p>
          </p:txBody>
        </p:sp>
        <p:sp>
          <p:nvSpPr>
            <p:cNvPr id="1275" name="Google Shape;1275;p7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endParaRPr/>
            </a:p>
          </p:txBody>
        </p:sp>
        <p:sp>
          <p:nvSpPr>
            <p:cNvPr id="1276" name="Google Shape;1276;p7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1277" name="Google Shape;1277;p7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endParaRPr/>
            </a:p>
          </p:txBody>
        </p:sp>
      </p:grpSp>
      <p:sp>
        <p:nvSpPr>
          <p:cNvPr id="1278" name="Google Shape;1278;p71"/>
          <p:cNvSpPr/>
          <p:nvPr/>
        </p:nvSpPr>
        <p:spPr>
          <a:xfrm>
            <a:off x="7439737" y="2350672"/>
            <a:ext cx="185411" cy="94007"/>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279" name="Google Shape;1279;p71"/>
          <p:cNvSpPr/>
          <p:nvPr/>
        </p:nvSpPr>
        <p:spPr>
          <a:xfrm>
            <a:off x="7139193" y="2333076"/>
            <a:ext cx="171771" cy="129199"/>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280" name="Google Shape;1280;p71"/>
          <p:cNvSpPr/>
          <p:nvPr/>
        </p:nvSpPr>
        <p:spPr>
          <a:xfrm>
            <a:off x="7761483" y="2339531"/>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281" name="Google Shape;1281;p71"/>
          <p:cNvSpPr/>
          <p:nvPr/>
        </p:nvSpPr>
        <p:spPr>
          <a:xfrm>
            <a:off x="8056189" y="2333076"/>
            <a:ext cx="163855" cy="129199"/>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endParaRPr/>
          </a:p>
        </p:txBody>
      </p:sp>
      <p:grpSp>
        <p:nvGrpSpPr>
          <p:cNvPr id="1282" name="Google Shape;1282;p71"/>
          <p:cNvGrpSpPr/>
          <p:nvPr/>
        </p:nvGrpSpPr>
        <p:grpSpPr>
          <a:xfrm>
            <a:off x="7141842" y="2550563"/>
            <a:ext cx="166473" cy="141497"/>
            <a:chOff x="4660325" y="1866850"/>
            <a:chExt cx="68350" cy="58100"/>
          </a:xfrm>
        </p:grpSpPr>
        <p:sp>
          <p:nvSpPr>
            <p:cNvPr id="1283" name="Google Shape;1283;p7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284" name="Google Shape;1284;p7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285" name="Google Shape;1285;p71"/>
          <p:cNvGrpSpPr/>
          <p:nvPr/>
        </p:nvGrpSpPr>
        <p:grpSpPr>
          <a:xfrm>
            <a:off x="7451187" y="2576287"/>
            <a:ext cx="162515" cy="90049"/>
            <a:chOff x="4791775" y="1877500"/>
            <a:chExt cx="66725" cy="36975"/>
          </a:xfrm>
        </p:grpSpPr>
        <p:sp>
          <p:nvSpPr>
            <p:cNvPr id="1286" name="Google Shape;1286;p7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287" name="Google Shape;1287;p7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288" name="Google Shape;1288;p71"/>
          <p:cNvGrpSpPr/>
          <p:nvPr/>
        </p:nvGrpSpPr>
        <p:grpSpPr>
          <a:xfrm>
            <a:off x="7772900" y="2576287"/>
            <a:ext cx="144979" cy="90049"/>
            <a:chOff x="4923925" y="1877500"/>
            <a:chExt cx="59525" cy="36975"/>
          </a:xfrm>
        </p:grpSpPr>
        <p:sp>
          <p:nvSpPr>
            <p:cNvPr id="1289" name="Google Shape;1289;p7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290" name="Google Shape;1290;p7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291" name="Google Shape;1291;p71"/>
          <p:cNvGrpSpPr/>
          <p:nvPr/>
        </p:nvGrpSpPr>
        <p:grpSpPr>
          <a:xfrm>
            <a:off x="8067391" y="2558478"/>
            <a:ext cx="141447" cy="125667"/>
            <a:chOff x="5058450" y="1870100"/>
            <a:chExt cx="58075" cy="51600"/>
          </a:xfrm>
        </p:grpSpPr>
        <p:sp>
          <p:nvSpPr>
            <p:cNvPr id="1292" name="Google Shape;1292;p7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293" name="Google Shape;1293;p7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294" name="Google Shape;1294;p71"/>
          <p:cNvGrpSpPr/>
          <p:nvPr/>
        </p:nvGrpSpPr>
        <p:grpSpPr>
          <a:xfrm>
            <a:off x="7481906" y="2980886"/>
            <a:ext cx="101077" cy="107645"/>
            <a:chOff x="4811425" y="2065025"/>
            <a:chExt cx="41500" cy="44200"/>
          </a:xfrm>
        </p:grpSpPr>
        <p:sp>
          <p:nvSpPr>
            <p:cNvPr id="1295" name="Google Shape;1295;p7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296" name="Google Shape;1296;p7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297" name="Google Shape;1297;p71"/>
          <p:cNvGrpSpPr/>
          <p:nvPr/>
        </p:nvGrpSpPr>
        <p:grpSpPr>
          <a:xfrm>
            <a:off x="7774343" y="2981098"/>
            <a:ext cx="120867" cy="107219"/>
            <a:chOff x="4929875" y="2065025"/>
            <a:chExt cx="49625" cy="44025"/>
          </a:xfrm>
        </p:grpSpPr>
        <p:sp>
          <p:nvSpPr>
            <p:cNvPr id="1298" name="Google Shape;1298;p7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299" name="Google Shape;1299;p7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300" name="Google Shape;1300;p71"/>
          <p:cNvGrpSpPr/>
          <p:nvPr/>
        </p:nvGrpSpPr>
        <p:grpSpPr>
          <a:xfrm>
            <a:off x="8103011" y="2984113"/>
            <a:ext cx="70207" cy="101191"/>
            <a:chOff x="5083925" y="2066350"/>
            <a:chExt cx="28825" cy="41550"/>
          </a:xfrm>
        </p:grpSpPr>
        <p:sp>
          <p:nvSpPr>
            <p:cNvPr id="1301" name="Google Shape;1301;p7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02" name="Google Shape;1302;p7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303" name="Google Shape;1303;p71"/>
          <p:cNvGrpSpPr/>
          <p:nvPr/>
        </p:nvGrpSpPr>
        <p:grpSpPr>
          <a:xfrm>
            <a:off x="7134565" y="2999759"/>
            <a:ext cx="181027" cy="69896"/>
            <a:chOff x="4659775" y="2072775"/>
            <a:chExt cx="74325" cy="28700"/>
          </a:xfrm>
        </p:grpSpPr>
        <p:sp>
          <p:nvSpPr>
            <p:cNvPr id="1304" name="Google Shape;1304;p7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05" name="Google Shape;1305;p7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06" name="Google Shape;1306;p7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307" name="Google Shape;1307;p71"/>
          <p:cNvGrpSpPr/>
          <p:nvPr/>
        </p:nvGrpSpPr>
        <p:grpSpPr>
          <a:xfrm>
            <a:off x="8054421" y="2790325"/>
            <a:ext cx="167387" cy="89197"/>
            <a:chOff x="4662475" y="1976500"/>
            <a:chExt cx="68725" cy="36625"/>
          </a:xfrm>
        </p:grpSpPr>
        <p:sp>
          <p:nvSpPr>
            <p:cNvPr id="1308" name="Google Shape;1308;p7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09" name="Google Shape;1309;p7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10" name="Google Shape;1310;p7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311" name="Google Shape;1311;p71"/>
          <p:cNvGrpSpPr/>
          <p:nvPr/>
        </p:nvGrpSpPr>
        <p:grpSpPr>
          <a:xfrm>
            <a:off x="7751327" y="2793765"/>
            <a:ext cx="166899" cy="82317"/>
            <a:chOff x="4920150" y="1977875"/>
            <a:chExt cx="68525" cy="33800"/>
          </a:xfrm>
        </p:grpSpPr>
        <p:sp>
          <p:nvSpPr>
            <p:cNvPr id="1312" name="Google Shape;1312;p7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13" name="Google Shape;1313;p7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14" name="Google Shape;1314;p7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315" name="Google Shape;1315;p71"/>
          <p:cNvGrpSpPr/>
          <p:nvPr/>
        </p:nvGrpSpPr>
        <p:grpSpPr>
          <a:xfrm>
            <a:off x="7162483" y="3197683"/>
            <a:ext cx="125191" cy="127859"/>
            <a:chOff x="4676550" y="2160575"/>
            <a:chExt cx="51400" cy="52500"/>
          </a:xfrm>
        </p:grpSpPr>
        <p:sp>
          <p:nvSpPr>
            <p:cNvPr id="1316" name="Google Shape;1316;p7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17" name="Google Shape;1317;p7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18" name="Google Shape;1318;p7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319" name="Google Shape;1319;p71"/>
          <p:cNvGrpSpPr/>
          <p:nvPr/>
        </p:nvGrpSpPr>
        <p:grpSpPr>
          <a:xfrm>
            <a:off x="7459742" y="3204714"/>
            <a:ext cx="145405" cy="113795"/>
            <a:chOff x="4768325" y="2163475"/>
            <a:chExt cx="59700" cy="46725"/>
          </a:xfrm>
        </p:grpSpPr>
        <p:sp>
          <p:nvSpPr>
            <p:cNvPr id="1320" name="Google Shape;1320;p7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21" name="Google Shape;1321;p7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endParaRPr/>
            </a:p>
          </p:txBody>
        </p:sp>
      </p:grpSp>
      <p:sp>
        <p:nvSpPr>
          <p:cNvPr id="1322" name="Google Shape;1322;p71"/>
          <p:cNvSpPr/>
          <p:nvPr/>
        </p:nvSpPr>
        <p:spPr>
          <a:xfrm>
            <a:off x="7791698" y="3196222"/>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23" name="Google Shape;1323;p71"/>
          <p:cNvSpPr/>
          <p:nvPr/>
        </p:nvSpPr>
        <p:spPr>
          <a:xfrm>
            <a:off x="8064073"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24" name="Google Shape;1324;p71"/>
          <p:cNvSpPr/>
          <p:nvPr/>
        </p:nvSpPr>
        <p:spPr>
          <a:xfrm>
            <a:off x="7165528" y="3431528"/>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25" name="Google Shape;1325;p71"/>
          <p:cNvSpPr/>
          <p:nvPr/>
        </p:nvSpPr>
        <p:spPr>
          <a:xfrm>
            <a:off x="7133500" y="4219138"/>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26" name="Google Shape;1326;p71"/>
          <p:cNvSpPr/>
          <p:nvPr/>
        </p:nvSpPr>
        <p:spPr>
          <a:xfrm>
            <a:off x="7150825" y="3700781"/>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27" name="Google Shape;1327;p71"/>
          <p:cNvSpPr/>
          <p:nvPr/>
        </p:nvSpPr>
        <p:spPr>
          <a:xfrm>
            <a:off x="7784572" y="3682699"/>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endParaRPr/>
          </a:p>
        </p:txBody>
      </p:sp>
      <p:grpSp>
        <p:nvGrpSpPr>
          <p:cNvPr id="1328" name="Google Shape;1328;p71"/>
          <p:cNvGrpSpPr/>
          <p:nvPr/>
        </p:nvGrpSpPr>
        <p:grpSpPr>
          <a:xfrm>
            <a:off x="7476059" y="3459809"/>
            <a:ext cx="112768" cy="106853"/>
            <a:chOff x="4768575" y="2253950"/>
            <a:chExt cx="46300" cy="43875"/>
          </a:xfrm>
        </p:grpSpPr>
        <p:sp>
          <p:nvSpPr>
            <p:cNvPr id="1329" name="Google Shape;1329;p7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30" name="Google Shape;1330;p7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331" name="Google Shape;1331;p71"/>
          <p:cNvGrpSpPr/>
          <p:nvPr/>
        </p:nvGrpSpPr>
        <p:grpSpPr>
          <a:xfrm>
            <a:off x="7775683" y="3948835"/>
            <a:ext cx="118187" cy="146247"/>
            <a:chOff x="4960900" y="2433225"/>
            <a:chExt cx="48525" cy="60050"/>
          </a:xfrm>
        </p:grpSpPr>
        <p:sp>
          <p:nvSpPr>
            <p:cNvPr id="1332" name="Google Shape;1332;p7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33" name="Google Shape;1333;p7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334" name="Google Shape;1334;p71"/>
          <p:cNvGrpSpPr/>
          <p:nvPr/>
        </p:nvGrpSpPr>
        <p:grpSpPr>
          <a:xfrm>
            <a:off x="7464247" y="4212895"/>
            <a:ext cx="136395" cy="143811"/>
            <a:chOff x="4854075" y="2527625"/>
            <a:chExt cx="56000" cy="59050"/>
          </a:xfrm>
        </p:grpSpPr>
        <p:sp>
          <p:nvSpPr>
            <p:cNvPr id="1335" name="Google Shape;1335;p7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36" name="Google Shape;1336;p7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endParaRPr/>
            </a:p>
          </p:txBody>
        </p:sp>
      </p:grpSp>
      <p:sp>
        <p:nvSpPr>
          <p:cNvPr id="1337" name="Google Shape;1337;p71"/>
          <p:cNvSpPr/>
          <p:nvPr/>
        </p:nvSpPr>
        <p:spPr>
          <a:xfrm>
            <a:off x="7479500" y="3955624"/>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38" name="Google Shape;1338;p71"/>
          <p:cNvSpPr/>
          <p:nvPr/>
        </p:nvSpPr>
        <p:spPr>
          <a:xfrm>
            <a:off x="8058168"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39" name="Google Shape;1339;p71"/>
          <p:cNvSpPr/>
          <p:nvPr/>
        </p:nvSpPr>
        <p:spPr>
          <a:xfrm>
            <a:off x="7157429" y="3955624"/>
            <a:ext cx="135299"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endParaRPr/>
          </a:p>
        </p:txBody>
      </p:sp>
      <p:grpSp>
        <p:nvGrpSpPr>
          <p:cNvPr id="1340" name="Google Shape;1340;p71"/>
          <p:cNvGrpSpPr/>
          <p:nvPr/>
        </p:nvGrpSpPr>
        <p:grpSpPr>
          <a:xfrm>
            <a:off x="8088459" y="3676640"/>
            <a:ext cx="99312" cy="160797"/>
            <a:chOff x="5059700" y="2334775"/>
            <a:chExt cx="40775" cy="66025"/>
          </a:xfrm>
        </p:grpSpPr>
        <p:sp>
          <p:nvSpPr>
            <p:cNvPr id="1341" name="Google Shape;1341;p7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42" name="Google Shape;1342;p7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43" name="Google Shape;1343;p7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44" name="Google Shape;1344;p7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45" name="Google Shape;1345;p7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46" name="Google Shape;1346;p7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47" name="Google Shape;1347;p7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48" name="Google Shape;1348;p7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49" name="Google Shape;1349;p7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350" name="Google Shape;1350;p71"/>
          <p:cNvGrpSpPr/>
          <p:nvPr/>
        </p:nvGrpSpPr>
        <p:grpSpPr>
          <a:xfrm>
            <a:off x="8045623" y="3941771"/>
            <a:ext cx="184984" cy="160371"/>
            <a:chOff x="5037700" y="2430325"/>
            <a:chExt cx="75950" cy="65850"/>
          </a:xfrm>
        </p:grpSpPr>
        <p:sp>
          <p:nvSpPr>
            <p:cNvPr id="1351" name="Google Shape;1351;p7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52" name="Google Shape;1352;p7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353" name="Google Shape;1353;p71"/>
          <p:cNvGrpSpPr/>
          <p:nvPr/>
        </p:nvGrpSpPr>
        <p:grpSpPr>
          <a:xfrm>
            <a:off x="7465129" y="3708224"/>
            <a:ext cx="173015" cy="97629"/>
            <a:chOff x="4756975" y="2341800"/>
            <a:chExt cx="91975" cy="51925"/>
          </a:xfrm>
        </p:grpSpPr>
        <p:sp>
          <p:nvSpPr>
            <p:cNvPr id="1354" name="Google Shape;1354;p7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55" name="Google Shape;1355;p7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56" name="Google Shape;1356;p7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57" name="Google Shape;1357;p7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58" name="Google Shape;1358;p7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59" name="Google Shape;1359;p7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60" name="Google Shape;1360;p7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61" name="Google Shape;1361;p7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62" name="Google Shape;1362;p7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63" name="Google Shape;1363;p7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64" name="Google Shape;1364;p7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65" name="Google Shape;1365;p7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66" name="Google Shape;1366;p7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67" name="Google Shape;1367;p7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68" name="Google Shape;1368;p7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69" name="Google Shape;1369;p7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70" name="Google Shape;1370;p7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71" name="Google Shape;1371;p7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72" name="Google Shape;1372;p7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73" name="Google Shape;1373;p7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374" name="Google Shape;1374;p71"/>
          <p:cNvGrpSpPr/>
          <p:nvPr/>
        </p:nvGrpSpPr>
        <p:grpSpPr>
          <a:xfrm>
            <a:off x="7732066" y="4196922"/>
            <a:ext cx="212497" cy="175761"/>
            <a:chOff x="4943575" y="2516350"/>
            <a:chExt cx="98675" cy="81700"/>
          </a:xfrm>
        </p:grpSpPr>
        <p:sp>
          <p:nvSpPr>
            <p:cNvPr id="1375" name="Google Shape;1375;p7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76" name="Google Shape;1376;p7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77" name="Google Shape;1377;p7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78" name="Google Shape;1378;p7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79" name="Google Shape;1379;p7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80" name="Google Shape;1380;p7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81" name="Google Shape;1381;p7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82" name="Google Shape;1382;p7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83" name="Google Shape;1383;p7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84" name="Google Shape;1384;p7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85" name="Google Shape;1385;p7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86" name="Google Shape;1386;p7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87" name="Google Shape;1387;p7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88" name="Google Shape;1388;p7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89" name="Google Shape;1389;p7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90" name="Google Shape;1390;p7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91" name="Google Shape;1391;p7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92" name="Google Shape;1392;p7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93" name="Google Shape;1393;p7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94" name="Google Shape;1394;p7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95" name="Google Shape;1395;p7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96" name="Google Shape;1396;p7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97" name="Google Shape;1397;p7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98" name="Google Shape;1398;p7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399" name="Google Shape;1399;p7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00" name="Google Shape;1400;p7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01" name="Google Shape;1401;p7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02" name="Google Shape;1402;p7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03" name="Google Shape;1403;p7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04" name="Google Shape;1404;p7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05" name="Google Shape;1405;p7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06" name="Google Shape;1406;p7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07" name="Google Shape;1407;p7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08" name="Google Shape;1408;p7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09" name="Google Shape;1409;p7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10" name="Google Shape;1410;p7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11" name="Google Shape;1411;p7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12" name="Google Shape;1412;p7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13" name="Google Shape;1413;p7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14" name="Google Shape;1414;p7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15" name="Google Shape;1415;p7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16" name="Google Shape;1416;p7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17" name="Google Shape;1417;p7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18" name="Google Shape;1418;p7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19" name="Google Shape;1419;p7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20" name="Google Shape;1420;p7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21" name="Google Shape;1421;p7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22" name="Google Shape;1422;p7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23" name="Google Shape;1423;p7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24" name="Google Shape;1424;p7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25" name="Google Shape;1425;p7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26" name="Google Shape;1426;p7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27" name="Google Shape;1427;p7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28" name="Google Shape;1428;p7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29" name="Google Shape;1429;p7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30" name="Google Shape;1430;p7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31" name="Google Shape;1431;p7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32" name="Google Shape;1432;p7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33" name="Google Shape;1433;p7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34" name="Google Shape;1434;p7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35" name="Google Shape;1435;p7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36" name="Google Shape;1436;p7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37" name="Google Shape;1437;p7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38" name="Google Shape;1438;p7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39" name="Google Shape;1439;p7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40" name="Google Shape;1440;p7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41" name="Google Shape;1441;p7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42" name="Google Shape;1442;p7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43" name="Google Shape;1443;p7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44" name="Google Shape;1444;p7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45" name="Google Shape;1445;p7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46" name="Google Shape;1446;p7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47" name="Google Shape;1447;p7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48" name="Google Shape;1448;p7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49" name="Google Shape;1449;p7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50" name="Google Shape;1450;p7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51" name="Google Shape;1451;p7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452" name="Google Shape;1452;p7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453" name="Google Shape;1453;p71"/>
          <p:cNvGrpSpPr/>
          <p:nvPr/>
        </p:nvGrpSpPr>
        <p:grpSpPr>
          <a:xfrm>
            <a:off x="1990127" y="3423163"/>
            <a:ext cx="965351" cy="134611"/>
            <a:chOff x="4411970" y="2962952"/>
            <a:chExt cx="706544" cy="104212"/>
          </a:xfrm>
        </p:grpSpPr>
        <p:sp>
          <p:nvSpPr>
            <p:cNvPr id="1454" name="Google Shape;1454;p7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endParaRPr/>
            </a:p>
          </p:txBody>
        </p:sp>
        <p:sp>
          <p:nvSpPr>
            <p:cNvPr id="1455" name="Google Shape;1455;p7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endParaRPr/>
            </a:p>
          </p:txBody>
        </p:sp>
        <p:sp>
          <p:nvSpPr>
            <p:cNvPr id="1456" name="Google Shape;1456;p7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endParaRPr/>
            </a:p>
          </p:txBody>
        </p:sp>
        <p:sp>
          <p:nvSpPr>
            <p:cNvPr id="1457" name="Google Shape;1457;p7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endParaRPr/>
            </a:p>
          </p:txBody>
        </p:sp>
      </p:grpSp>
      <p:grpSp>
        <p:nvGrpSpPr>
          <p:cNvPr id="1458" name="Google Shape;1458;p71"/>
          <p:cNvGrpSpPr/>
          <p:nvPr/>
        </p:nvGrpSpPr>
        <p:grpSpPr>
          <a:xfrm>
            <a:off x="1990126" y="3012077"/>
            <a:ext cx="960159" cy="289172"/>
            <a:chOff x="4411970" y="2726085"/>
            <a:chExt cx="643107" cy="193659"/>
          </a:xfrm>
        </p:grpSpPr>
        <p:sp>
          <p:nvSpPr>
            <p:cNvPr id="1459" name="Google Shape;1459;p7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1460" name="Google Shape;1460;p7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1461" name="Google Shape;1461;p7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endParaRPr/>
            </a:p>
          </p:txBody>
        </p:sp>
      </p:grpSp>
      <p:grpSp>
        <p:nvGrpSpPr>
          <p:cNvPr id="1462" name="Google Shape;1462;p71"/>
          <p:cNvGrpSpPr/>
          <p:nvPr/>
        </p:nvGrpSpPr>
        <p:grpSpPr>
          <a:xfrm>
            <a:off x="993019" y="3278188"/>
            <a:ext cx="833173" cy="259209"/>
            <a:chOff x="4411970" y="4340222"/>
            <a:chExt cx="779467" cy="242683"/>
          </a:xfrm>
        </p:grpSpPr>
        <p:sp>
          <p:nvSpPr>
            <p:cNvPr id="1463" name="Google Shape;1463;p7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1464" name="Google Shape;1464;p7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1465" name="Google Shape;1465;p7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grpSp>
        <p:nvGrpSpPr>
          <p:cNvPr id="1466" name="Google Shape;1466;p71"/>
          <p:cNvGrpSpPr/>
          <p:nvPr/>
        </p:nvGrpSpPr>
        <p:grpSpPr>
          <a:xfrm>
            <a:off x="1990127" y="2673933"/>
            <a:ext cx="965160" cy="216231"/>
            <a:chOff x="4411970" y="2468674"/>
            <a:chExt cx="747317" cy="167425"/>
          </a:xfrm>
        </p:grpSpPr>
        <p:sp>
          <p:nvSpPr>
            <p:cNvPr id="1467" name="Google Shape;1467;p7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1468" name="Google Shape;1468;p7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1469" name="Google Shape;1469;p71"/>
          <p:cNvGrpSpPr/>
          <p:nvPr/>
        </p:nvGrpSpPr>
        <p:grpSpPr>
          <a:xfrm>
            <a:off x="988873" y="2578651"/>
            <a:ext cx="810451" cy="319148"/>
            <a:chOff x="4411970" y="3686602"/>
            <a:chExt cx="797845" cy="314215"/>
          </a:xfrm>
        </p:grpSpPr>
        <p:sp>
          <p:nvSpPr>
            <p:cNvPr id="1470" name="Google Shape;1470;p71"/>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471" name="Google Shape;1471;p71"/>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1472" name="Google Shape;1472;p71"/>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473" name="Google Shape;1473;p71"/>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endParaRPr/>
            </a:p>
          </p:txBody>
        </p:sp>
        <p:sp>
          <p:nvSpPr>
            <p:cNvPr id="1474" name="Google Shape;1474;p71"/>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sp>
        <p:nvSpPr>
          <p:cNvPr id="1475" name="Google Shape;1475;p71"/>
          <p:cNvSpPr/>
          <p:nvPr/>
        </p:nvSpPr>
        <p:spPr>
          <a:xfrm>
            <a:off x="981724" y="2987239"/>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nvGrpSpPr>
          <p:cNvPr id="1476" name="Google Shape;1476;p71"/>
          <p:cNvGrpSpPr/>
          <p:nvPr/>
        </p:nvGrpSpPr>
        <p:grpSpPr>
          <a:xfrm>
            <a:off x="988971" y="2333174"/>
            <a:ext cx="1970333" cy="208784"/>
            <a:chOff x="6336019" y="3733725"/>
            <a:chExt cx="2566206" cy="351310"/>
          </a:xfrm>
        </p:grpSpPr>
        <p:sp>
          <p:nvSpPr>
            <p:cNvPr id="1477" name="Google Shape;1477;p71"/>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endParaRPr/>
            </a:p>
          </p:txBody>
        </p:sp>
        <p:sp>
          <p:nvSpPr>
            <p:cNvPr id="1478" name="Google Shape;1478;p71"/>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endParaRPr/>
            </a:p>
          </p:txBody>
        </p:sp>
        <p:sp>
          <p:nvSpPr>
            <p:cNvPr id="1479" name="Google Shape;1479;p71"/>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endParaRPr/>
            </a:p>
          </p:txBody>
        </p:sp>
        <p:sp>
          <p:nvSpPr>
            <p:cNvPr id="1480" name="Google Shape;1480;p71"/>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endParaRPr/>
            </a:p>
          </p:txBody>
        </p:sp>
      </p:grpSp>
      <p:grpSp>
        <p:nvGrpSpPr>
          <p:cNvPr id="1481" name="Google Shape;1481;p71"/>
          <p:cNvGrpSpPr/>
          <p:nvPr/>
        </p:nvGrpSpPr>
        <p:grpSpPr>
          <a:xfrm>
            <a:off x="1990127" y="3940729"/>
            <a:ext cx="946551" cy="153200"/>
            <a:chOff x="4404545" y="3301592"/>
            <a:chExt cx="782403" cy="129272"/>
          </a:xfrm>
        </p:grpSpPr>
        <p:sp>
          <p:nvSpPr>
            <p:cNvPr id="1482" name="Google Shape;1482;p7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1483" name="Google Shape;1483;p71"/>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1484" name="Google Shape;1484;p71"/>
          <p:cNvGrpSpPr/>
          <p:nvPr/>
        </p:nvGrpSpPr>
        <p:grpSpPr>
          <a:xfrm>
            <a:off x="1990128" y="3679689"/>
            <a:ext cx="962257" cy="139127"/>
            <a:chOff x="4411970" y="3131459"/>
            <a:chExt cx="710520" cy="117397"/>
          </a:xfrm>
        </p:grpSpPr>
        <p:sp>
          <p:nvSpPr>
            <p:cNvPr id="1485" name="Google Shape;1485;p7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486" name="Google Shape;1486;p7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endParaRPr/>
            </a:p>
          </p:txBody>
        </p:sp>
      </p:grpSp>
      <p:sp>
        <p:nvSpPr>
          <p:cNvPr id="1487" name="Google Shape;1487;p71" descr="Timeline background shape"/>
          <p:cNvSpPr/>
          <p:nvPr/>
        </p:nvSpPr>
        <p:spPr>
          <a:xfrm>
            <a:off x="1990127"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endParaRPr/>
          </a:p>
        </p:txBody>
      </p:sp>
      <p:grpSp>
        <p:nvGrpSpPr>
          <p:cNvPr id="1488" name="Google Shape;1488;p71"/>
          <p:cNvGrpSpPr/>
          <p:nvPr/>
        </p:nvGrpSpPr>
        <p:grpSpPr>
          <a:xfrm>
            <a:off x="990271" y="3614483"/>
            <a:ext cx="823839" cy="458988"/>
            <a:chOff x="4411970" y="1801825"/>
            <a:chExt cx="734586" cy="409262"/>
          </a:xfrm>
        </p:grpSpPr>
        <p:sp>
          <p:nvSpPr>
            <p:cNvPr id="1489" name="Google Shape;1489;p7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1490" name="Google Shape;1490;p7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1491" name="Google Shape;1491;p71"/>
          <p:cNvGrpSpPr/>
          <p:nvPr/>
        </p:nvGrpSpPr>
        <p:grpSpPr>
          <a:xfrm>
            <a:off x="990271" y="4162909"/>
            <a:ext cx="856348" cy="212039"/>
            <a:chOff x="4411970" y="2233974"/>
            <a:chExt cx="763574" cy="189068"/>
          </a:xfrm>
        </p:grpSpPr>
        <p:sp>
          <p:nvSpPr>
            <p:cNvPr id="1492" name="Google Shape;1492;p71"/>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493" name="Google Shape;1493;p71"/>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1494" name="Google Shape;1494;p71"/>
          <p:cNvGrpSpPr/>
          <p:nvPr/>
        </p:nvGrpSpPr>
        <p:grpSpPr>
          <a:xfrm>
            <a:off x="3100467" y="2338243"/>
            <a:ext cx="511603" cy="511603"/>
            <a:chOff x="5681300" y="2527788"/>
            <a:chExt cx="805800" cy="805800"/>
          </a:xfrm>
        </p:grpSpPr>
        <p:sp>
          <p:nvSpPr>
            <p:cNvPr id="1495" name="Google Shape;1495;p71"/>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endParaRPr/>
            </a:p>
          </p:txBody>
        </p:sp>
        <p:sp>
          <p:nvSpPr>
            <p:cNvPr id="1496" name="Google Shape;1496;p7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endParaRPr/>
            </a:p>
          </p:txBody>
        </p:sp>
      </p:grpSp>
      <p:grpSp>
        <p:nvGrpSpPr>
          <p:cNvPr id="1497" name="Google Shape;1497;p71"/>
          <p:cNvGrpSpPr/>
          <p:nvPr/>
        </p:nvGrpSpPr>
        <p:grpSpPr>
          <a:xfrm>
            <a:off x="3097663" y="3104828"/>
            <a:ext cx="513021" cy="512935"/>
            <a:chOff x="4049800" y="640400"/>
            <a:chExt cx="858900" cy="858900"/>
          </a:xfrm>
        </p:grpSpPr>
        <p:sp>
          <p:nvSpPr>
            <p:cNvPr id="1498" name="Google Shape;1498;p71"/>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endParaRPr/>
            </a:p>
          </p:txBody>
        </p:sp>
        <p:sp>
          <p:nvSpPr>
            <p:cNvPr id="1499" name="Google Shape;1499;p71"/>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endParaRPr/>
            </a:p>
          </p:txBody>
        </p:sp>
      </p:grpSp>
      <p:grpSp>
        <p:nvGrpSpPr>
          <p:cNvPr id="1500" name="Google Shape;1500;p71"/>
          <p:cNvGrpSpPr/>
          <p:nvPr/>
        </p:nvGrpSpPr>
        <p:grpSpPr>
          <a:xfrm>
            <a:off x="3014862" y="3756720"/>
            <a:ext cx="686489" cy="686585"/>
            <a:chOff x="5080188" y="927900"/>
            <a:chExt cx="961200" cy="961200"/>
          </a:xfrm>
        </p:grpSpPr>
        <p:sp>
          <p:nvSpPr>
            <p:cNvPr id="1501" name="Google Shape;1501;p71"/>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endParaRPr/>
            </a:p>
          </p:txBody>
        </p:sp>
        <p:sp>
          <p:nvSpPr>
            <p:cNvPr id="1502" name="Google Shape;1502;p71"/>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endParaRPr/>
            </a:p>
          </p:txBody>
        </p:sp>
        <p:sp>
          <p:nvSpPr>
            <p:cNvPr id="1503" name="Google Shape;1503;p71"/>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endParaRPr/>
            </a:p>
          </p:txBody>
        </p:sp>
        <p:sp>
          <p:nvSpPr>
            <p:cNvPr id="1504" name="Google Shape;1504;p71"/>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endParaRPr/>
            </a:p>
          </p:txBody>
        </p:sp>
        <p:sp>
          <p:nvSpPr>
            <p:cNvPr id="1505" name="Google Shape;1505;p7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endParaRPr/>
            </a:p>
          </p:txBody>
        </p:sp>
        <p:sp>
          <p:nvSpPr>
            <p:cNvPr id="1506" name="Google Shape;1506;p7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endParaRPr/>
            </a:p>
          </p:txBody>
        </p:sp>
        <p:sp>
          <p:nvSpPr>
            <p:cNvPr id="1507" name="Google Shape;1507;p7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endParaRPr/>
            </a:p>
          </p:txBody>
        </p:sp>
        <p:sp>
          <p:nvSpPr>
            <p:cNvPr id="1508" name="Google Shape;1508;p7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endParaRPr/>
            </a:p>
          </p:txBody>
        </p:sp>
      </p:grpSp>
      <p:grpSp>
        <p:nvGrpSpPr>
          <p:cNvPr id="1509" name="Google Shape;1509;p71"/>
          <p:cNvGrpSpPr/>
          <p:nvPr/>
        </p:nvGrpSpPr>
        <p:grpSpPr>
          <a:xfrm>
            <a:off x="3798012" y="3849450"/>
            <a:ext cx="510373" cy="510937"/>
            <a:chOff x="7508249" y="1522825"/>
            <a:chExt cx="1326332" cy="1322987"/>
          </a:xfrm>
        </p:grpSpPr>
        <p:sp>
          <p:nvSpPr>
            <p:cNvPr id="1510" name="Google Shape;1510;p71"/>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endParaRPr/>
            </a:p>
          </p:txBody>
        </p:sp>
        <p:sp>
          <p:nvSpPr>
            <p:cNvPr id="1511" name="Google Shape;1511;p71"/>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512" name="Google Shape;1512;p71"/>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endParaRPr/>
            </a:p>
          </p:txBody>
        </p:sp>
        <p:sp>
          <p:nvSpPr>
            <p:cNvPr id="1513" name="Google Shape;1513;p71"/>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514" name="Google Shape;1514;p71"/>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endParaRPr/>
            </a:p>
          </p:txBody>
        </p:sp>
        <p:sp>
          <p:nvSpPr>
            <p:cNvPr id="1515" name="Google Shape;1515;p71"/>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516" name="Google Shape;1516;p71"/>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endParaRPr/>
            </a:p>
          </p:txBody>
        </p:sp>
        <p:sp>
          <p:nvSpPr>
            <p:cNvPr id="1517" name="Google Shape;1517;p71"/>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518" name="Google Shape;1518;p71"/>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endParaRPr/>
            </a:p>
          </p:txBody>
        </p:sp>
        <p:sp>
          <p:nvSpPr>
            <p:cNvPr id="1519" name="Google Shape;1519;p71"/>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1520" name="Google Shape;1520;p71"/>
          <p:cNvGrpSpPr/>
          <p:nvPr/>
        </p:nvGrpSpPr>
        <p:grpSpPr>
          <a:xfrm>
            <a:off x="4489606" y="3850853"/>
            <a:ext cx="492652" cy="503348"/>
            <a:chOff x="6039282" y="1042577"/>
            <a:chExt cx="734315" cy="731929"/>
          </a:xfrm>
        </p:grpSpPr>
        <p:sp>
          <p:nvSpPr>
            <p:cNvPr id="1521" name="Google Shape;1521;p7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22" name="Google Shape;1522;p7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23" name="Google Shape;1523;p7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24" name="Google Shape;1524;p7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25" name="Google Shape;1525;p7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1526" name="Google Shape;1526;p7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1527" name="Google Shape;1527;p7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1528" name="Google Shape;1528;p7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1529" name="Google Shape;1529;p7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1530" name="Google Shape;1530;p7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1531" name="Google Shape;1531;p7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1532" name="Google Shape;1532;p7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1533" name="Google Shape;1533;p7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1534" name="Google Shape;1534;p7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1535" name="Google Shape;1535;p7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36" name="Google Shape;1536;p7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37" name="Google Shape;1537;p7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38" name="Google Shape;1538;p7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39" name="Google Shape;1539;p7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40" name="Google Shape;1540;p7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41" name="Google Shape;1541;p7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endParaRPr/>
            </a:p>
          </p:txBody>
        </p:sp>
      </p:grpSp>
      <p:grpSp>
        <p:nvGrpSpPr>
          <p:cNvPr id="1542" name="Google Shape;1542;p71"/>
          <p:cNvGrpSpPr/>
          <p:nvPr/>
        </p:nvGrpSpPr>
        <p:grpSpPr>
          <a:xfrm>
            <a:off x="5130019" y="2346895"/>
            <a:ext cx="483304" cy="504903"/>
            <a:chOff x="1825800" y="1651625"/>
            <a:chExt cx="568125" cy="591775"/>
          </a:xfrm>
        </p:grpSpPr>
        <p:sp>
          <p:nvSpPr>
            <p:cNvPr id="1543" name="Google Shape;1543;p71"/>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1544" name="Google Shape;1544;p71"/>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545" name="Google Shape;1545;p71"/>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1546" name="Google Shape;1546;p71"/>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1547" name="Google Shape;1547;p7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1548" name="Google Shape;1548;p71"/>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endParaRPr/>
            </a:p>
          </p:txBody>
        </p:sp>
      </p:grpSp>
      <p:sp>
        <p:nvSpPr>
          <p:cNvPr id="1549" name="Google Shape;1549;p71"/>
          <p:cNvSpPr/>
          <p:nvPr/>
        </p:nvSpPr>
        <p:spPr>
          <a:xfrm>
            <a:off x="7747609" y="3426067"/>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1550" name="Google Shape;1550;p71"/>
          <p:cNvSpPr/>
          <p:nvPr/>
        </p:nvSpPr>
        <p:spPr>
          <a:xfrm>
            <a:off x="8063865"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endParaRPr/>
          </a:p>
        </p:txBody>
      </p:sp>
      <p:sp>
        <p:nvSpPr>
          <p:cNvPr id="1551" name="Google Shape;1551;p71"/>
          <p:cNvSpPr/>
          <p:nvPr/>
        </p:nvSpPr>
        <p:spPr>
          <a:xfrm>
            <a:off x="7165979"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endParaRPr/>
          </a:p>
        </p:txBody>
      </p:sp>
      <p:sp>
        <p:nvSpPr>
          <p:cNvPr id="1552" name="Google Shape;1552;p71"/>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endParaRPr/>
          </a:p>
        </p:txBody>
      </p:sp>
      <p:sp>
        <p:nvSpPr>
          <p:cNvPr id="1553" name="Google Shape;1553;p71"/>
          <p:cNvSpPr txBox="1">
            <a:spLocks noGrp="1"/>
          </p:cNvSpPr>
          <p:nvPr>
            <p:ph type="title" idx="4294967295"/>
          </p:nvPr>
        </p:nvSpPr>
        <p:spPr>
          <a:xfrm>
            <a:off x="1068101" y="749106"/>
            <a:ext cx="7047300" cy="482400"/>
          </a:xfrm>
          <a:prstGeom prst="rect">
            <a:avLst/>
          </a:prstGeom>
        </p:spPr>
        <p:txBody>
          <a:bodyPr spcFirstLastPara="1" wrap="square" lIns="91425" tIns="91425" rIns="91425" bIns="91425" anchor="t" anchorCtr="0">
            <a:noAutofit/>
          </a:bodyPr>
          <a:lstStyle/>
          <a:p>
            <a:pPr>
              <a:buClr>
                <a:schemeClr val="dk1"/>
              </a:buClr>
              <a:buSzPts val="1100"/>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a:buClr>
                <a:srgbClr val="000000"/>
              </a:buClr>
              <a:buSzPts val="1100"/>
            </a:pPr>
            <a:endParaRPr>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grpSp>
        <p:nvGrpSpPr>
          <p:cNvPr id="1558" name="Google Shape;1558;p72"/>
          <p:cNvGrpSpPr/>
          <p:nvPr/>
        </p:nvGrpSpPr>
        <p:grpSpPr>
          <a:xfrm>
            <a:off x="745571" y="1168667"/>
            <a:ext cx="2492868" cy="1379876"/>
            <a:chOff x="2654821" y="2311071"/>
            <a:chExt cx="2279715" cy="1262120"/>
          </a:xfrm>
        </p:grpSpPr>
        <p:grpSp>
          <p:nvGrpSpPr>
            <p:cNvPr id="1559" name="Google Shape;1559;p72"/>
            <p:cNvGrpSpPr/>
            <p:nvPr/>
          </p:nvGrpSpPr>
          <p:grpSpPr>
            <a:xfrm>
              <a:off x="4034269" y="2840745"/>
              <a:ext cx="40212" cy="36437"/>
              <a:chOff x="4293400" y="2574725"/>
              <a:chExt cx="84425" cy="80100"/>
            </a:xfrm>
          </p:grpSpPr>
          <p:sp>
            <p:nvSpPr>
              <p:cNvPr id="1560" name="Google Shape;1560;p7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61" name="Google Shape;1561;p7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1562" name="Google Shape;1562;p72"/>
            <p:cNvGrpSpPr/>
            <p:nvPr/>
          </p:nvGrpSpPr>
          <p:grpSpPr>
            <a:xfrm>
              <a:off x="3894606" y="2334874"/>
              <a:ext cx="913198" cy="518984"/>
              <a:chOff x="4000175" y="1462675"/>
              <a:chExt cx="1917275" cy="1140875"/>
            </a:xfrm>
          </p:grpSpPr>
          <p:sp>
            <p:nvSpPr>
              <p:cNvPr id="1563" name="Google Shape;1563;p7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64" name="Google Shape;1564;p72"/>
              <p:cNvGrpSpPr/>
              <p:nvPr/>
            </p:nvGrpSpPr>
            <p:grpSpPr>
              <a:xfrm>
                <a:off x="4000175" y="1462675"/>
                <a:ext cx="1917275" cy="1140875"/>
                <a:chOff x="4000175" y="1462675"/>
                <a:chExt cx="1917275" cy="1140875"/>
              </a:xfrm>
            </p:grpSpPr>
            <p:sp>
              <p:nvSpPr>
                <p:cNvPr id="1565" name="Google Shape;1565;p7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66" name="Google Shape;1566;p7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567" name="Google Shape;1567;p7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568" name="Google Shape;1568;p7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569" name="Google Shape;1569;p7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endParaRPr>
                    <a:solidFill>
                      <a:srgbClr val="A6CBC2"/>
                    </a:solidFill>
                  </a:endParaRPr>
                </a:p>
              </p:txBody>
            </p:sp>
            <p:sp>
              <p:nvSpPr>
                <p:cNvPr id="1570" name="Google Shape;1570;p7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grpSp>
          <p:nvGrpSpPr>
            <p:cNvPr id="1571" name="Google Shape;1571;p72"/>
            <p:cNvGrpSpPr/>
            <p:nvPr/>
          </p:nvGrpSpPr>
          <p:grpSpPr>
            <a:xfrm>
              <a:off x="3875768" y="2846704"/>
              <a:ext cx="44796" cy="47366"/>
              <a:chOff x="3960625" y="2587825"/>
              <a:chExt cx="94050" cy="104125"/>
            </a:xfrm>
          </p:grpSpPr>
          <p:sp>
            <p:nvSpPr>
              <p:cNvPr id="1572" name="Google Shape;1572;p7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73" name="Google Shape;1573;p7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1574" name="Google Shape;1574;p72"/>
            <p:cNvGrpSpPr/>
            <p:nvPr/>
          </p:nvGrpSpPr>
          <p:grpSpPr>
            <a:xfrm>
              <a:off x="3782759" y="2807162"/>
              <a:ext cx="82686" cy="85487"/>
              <a:chOff x="3765350" y="2500900"/>
              <a:chExt cx="173600" cy="187925"/>
            </a:xfrm>
          </p:grpSpPr>
          <p:sp>
            <p:nvSpPr>
              <p:cNvPr id="1575" name="Google Shape;1575;p7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76" name="Google Shape;1576;p7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577" name="Google Shape;1577;p7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578" name="Google Shape;1578;p7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579" name="Google Shape;1579;p7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580" name="Google Shape;1580;p7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1581" name="Google Shape;1581;p72"/>
            <p:cNvGrpSpPr/>
            <p:nvPr/>
          </p:nvGrpSpPr>
          <p:grpSpPr>
            <a:xfrm>
              <a:off x="3775674" y="2798496"/>
              <a:ext cx="40545" cy="23564"/>
              <a:chOff x="3750475" y="2481850"/>
              <a:chExt cx="85125" cy="51800"/>
            </a:xfrm>
          </p:grpSpPr>
          <p:sp>
            <p:nvSpPr>
              <p:cNvPr id="1582" name="Google Shape;1582;p7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583" name="Google Shape;1583;p7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84" name="Google Shape;1584;p72"/>
            <p:cNvGrpSpPr/>
            <p:nvPr/>
          </p:nvGrpSpPr>
          <p:grpSpPr>
            <a:xfrm>
              <a:off x="3716946" y="2776024"/>
              <a:ext cx="81971" cy="76912"/>
              <a:chOff x="3627175" y="2432450"/>
              <a:chExt cx="172100" cy="169075"/>
            </a:xfrm>
          </p:grpSpPr>
          <p:sp>
            <p:nvSpPr>
              <p:cNvPr id="1585" name="Google Shape;1585;p7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586" name="Google Shape;1586;p7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87" name="Google Shape;1587;p7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88" name="Google Shape;1588;p72"/>
            <p:cNvGrpSpPr/>
            <p:nvPr/>
          </p:nvGrpSpPr>
          <p:grpSpPr>
            <a:xfrm>
              <a:off x="3685682" y="2845624"/>
              <a:ext cx="29311" cy="45055"/>
              <a:chOff x="3561536" y="2585450"/>
              <a:chExt cx="61539" cy="99045"/>
            </a:xfrm>
          </p:grpSpPr>
          <p:sp>
            <p:nvSpPr>
              <p:cNvPr id="1589" name="Google Shape;1589;p7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590" name="Google Shape;1590;p7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91" name="Google Shape;1591;p72"/>
            <p:cNvGrpSpPr/>
            <p:nvPr/>
          </p:nvGrpSpPr>
          <p:grpSpPr>
            <a:xfrm>
              <a:off x="3849905" y="2572252"/>
              <a:ext cx="74339" cy="119559"/>
              <a:chOff x="3906325" y="1984500"/>
              <a:chExt cx="156075" cy="262825"/>
            </a:xfrm>
          </p:grpSpPr>
          <p:sp>
            <p:nvSpPr>
              <p:cNvPr id="1592" name="Google Shape;1592;p7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93" name="Google Shape;1593;p7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1594" name="Google Shape;1594;p72"/>
            <p:cNvGrpSpPr/>
            <p:nvPr/>
          </p:nvGrpSpPr>
          <p:grpSpPr>
            <a:xfrm>
              <a:off x="2654821" y="2414345"/>
              <a:ext cx="667570" cy="558731"/>
              <a:chOff x="1397225" y="1637375"/>
              <a:chExt cx="1401575" cy="1228250"/>
            </a:xfrm>
          </p:grpSpPr>
          <p:sp>
            <p:nvSpPr>
              <p:cNvPr id="1595" name="Google Shape;1595;p7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96" name="Google Shape;1596;p72"/>
              <p:cNvGrpSpPr/>
              <p:nvPr/>
            </p:nvGrpSpPr>
            <p:grpSpPr>
              <a:xfrm>
                <a:off x="1397225" y="1637375"/>
                <a:ext cx="1398775" cy="1228250"/>
                <a:chOff x="1397225" y="1637375"/>
                <a:chExt cx="1398775" cy="1228250"/>
              </a:xfrm>
            </p:grpSpPr>
            <p:sp>
              <p:nvSpPr>
                <p:cNvPr id="1597" name="Google Shape;1597;p7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598" name="Google Shape;1598;p7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grpSp>
          <p:nvGrpSpPr>
            <p:cNvPr id="1599" name="Google Shape;1599;p72"/>
            <p:cNvGrpSpPr/>
            <p:nvPr/>
          </p:nvGrpSpPr>
          <p:grpSpPr>
            <a:xfrm>
              <a:off x="3230417" y="3103734"/>
              <a:ext cx="282982" cy="280332"/>
              <a:chOff x="2605700" y="3152850"/>
              <a:chExt cx="594125" cy="616250"/>
            </a:xfrm>
          </p:grpSpPr>
          <p:sp>
            <p:nvSpPr>
              <p:cNvPr id="1600" name="Google Shape;1600;p7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601" name="Google Shape;1601;p7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endParaRPr>
                  <a:solidFill>
                    <a:srgbClr val="FF6B65"/>
                  </a:solidFill>
                </a:endParaRPr>
              </a:p>
            </p:txBody>
          </p:sp>
        </p:grpSp>
        <p:grpSp>
          <p:nvGrpSpPr>
            <p:cNvPr id="1602" name="Google Shape;1602;p72"/>
            <p:cNvGrpSpPr/>
            <p:nvPr/>
          </p:nvGrpSpPr>
          <p:grpSpPr>
            <a:xfrm>
              <a:off x="3265985" y="3226989"/>
              <a:ext cx="87151" cy="346202"/>
              <a:chOff x="2680375" y="3423800"/>
              <a:chExt cx="182975" cy="761050"/>
            </a:xfrm>
          </p:grpSpPr>
          <p:sp>
            <p:nvSpPr>
              <p:cNvPr id="1603" name="Google Shape;1603;p7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604" name="Google Shape;1604;p7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1605" name="Google Shape;1605;p72"/>
            <p:cNvGrpSpPr/>
            <p:nvPr/>
          </p:nvGrpSpPr>
          <p:grpSpPr>
            <a:xfrm>
              <a:off x="3855466" y="3289811"/>
              <a:ext cx="112514" cy="94210"/>
              <a:chOff x="3918000" y="3561900"/>
              <a:chExt cx="236225" cy="207100"/>
            </a:xfrm>
          </p:grpSpPr>
          <p:sp>
            <p:nvSpPr>
              <p:cNvPr id="1606" name="Google Shape;1606;p7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607" name="Google Shape;1607;p7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1608" name="Google Shape;1608;p72"/>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09" name="Google Shape;1609;p72"/>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10" name="Google Shape;1610;p72"/>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endParaRPr>
                <a:solidFill>
                  <a:srgbClr val="FF6B65"/>
                </a:solidFill>
              </a:endParaRPr>
            </a:p>
          </p:txBody>
        </p:sp>
        <p:grpSp>
          <p:nvGrpSpPr>
            <p:cNvPr id="1611" name="Google Shape;1611;p72"/>
            <p:cNvGrpSpPr/>
            <p:nvPr/>
          </p:nvGrpSpPr>
          <p:grpSpPr>
            <a:xfrm>
              <a:off x="2905224" y="2311071"/>
              <a:ext cx="596721" cy="528992"/>
              <a:chOff x="1922950" y="1410350"/>
              <a:chExt cx="1252825" cy="1162875"/>
            </a:xfrm>
          </p:grpSpPr>
          <p:sp>
            <p:nvSpPr>
              <p:cNvPr id="1612" name="Google Shape;1612;p7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13" name="Google Shape;1613;p7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14" name="Google Shape;1614;p7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15" name="Google Shape;1615;p7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16" name="Google Shape;1616;p7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17" name="Google Shape;1617;p7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18" name="Google Shape;1618;p7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19" name="Google Shape;1619;p7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20" name="Google Shape;1620;p7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21" name="Google Shape;1621;p7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22" name="Google Shape;1622;p7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23" name="Google Shape;1623;p7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24" name="Google Shape;1624;p7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25" name="Google Shape;1625;p7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26" name="Google Shape;1626;p7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27" name="Google Shape;1627;p7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endParaRPr>
                  <a:solidFill>
                    <a:srgbClr val="A6CBC2"/>
                  </a:solidFill>
                </a:endParaRPr>
              </a:p>
            </p:txBody>
          </p:sp>
        </p:grpSp>
        <p:sp>
          <p:nvSpPr>
            <p:cNvPr id="1628" name="Google Shape;1628;p72"/>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29" name="Google Shape;1629;p72"/>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30" name="Google Shape;1630;p72"/>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31" name="Google Shape;1631;p72"/>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32" name="Google Shape;1632;p72"/>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33" name="Google Shape;1633;p72"/>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34" name="Google Shape;1634;p72"/>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35" name="Google Shape;1635;p72"/>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36" name="Google Shape;1636;p72"/>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37" name="Google Shape;1637;p72"/>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38" name="Google Shape;1638;p72"/>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39" name="Google Shape;1639;p72"/>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40" name="Google Shape;1640;p72"/>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41" name="Google Shape;1641;p72"/>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42" name="Google Shape;1642;p72"/>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43" name="Google Shape;1643;p72"/>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44" name="Google Shape;1644;p72"/>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45" name="Google Shape;1645;p72"/>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46" name="Google Shape;1646;p72"/>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47" name="Google Shape;1647;p72"/>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endParaRPr>
                <a:solidFill>
                  <a:srgbClr val="FF6B65"/>
                </a:solidFill>
              </a:endParaRPr>
            </a:p>
          </p:txBody>
        </p:sp>
        <p:sp>
          <p:nvSpPr>
            <p:cNvPr id="1648" name="Google Shape;1648;p72"/>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endParaRPr>
                <a:solidFill>
                  <a:srgbClr val="A6CBC2"/>
                </a:solidFill>
              </a:endParaRPr>
            </a:p>
          </p:txBody>
        </p:sp>
        <p:sp>
          <p:nvSpPr>
            <p:cNvPr id="1649" name="Google Shape;1649;p72"/>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1650" name="Google Shape;1650;p72"/>
            <p:cNvGrpSpPr/>
            <p:nvPr/>
          </p:nvGrpSpPr>
          <p:grpSpPr>
            <a:xfrm>
              <a:off x="3280929" y="3294542"/>
              <a:ext cx="109894" cy="272224"/>
              <a:chOff x="2711750" y="3572300"/>
              <a:chExt cx="230725" cy="598425"/>
            </a:xfrm>
          </p:grpSpPr>
          <p:sp>
            <p:nvSpPr>
              <p:cNvPr id="1651" name="Google Shape;1651;p7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52" name="Google Shape;1652;p7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1653" name="Google Shape;1653;p72"/>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1654" name="Google Shape;1654;p72"/>
            <p:cNvGrpSpPr/>
            <p:nvPr/>
          </p:nvGrpSpPr>
          <p:grpSpPr>
            <a:xfrm>
              <a:off x="3790439" y="2408636"/>
              <a:ext cx="73017" cy="75684"/>
              <a:chOff x="3781475" y="1624825"/>
              <a:chExt cx="153300" cy="166375"/>
            </a:xfrm>
          </p:grpSpPr>
          <p:sp>
            <p:nvSpPr>
              <p:cNvPr id="1655" name="Google Shape;1655;p7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56" name="Google Shape;1656;p7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57" name="Google Shape;1657;p7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58" name="Google Shape;1658;p7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1659" name="Google Shape;1659;p72"/>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60" name="Google Shape;1660;p72"/>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61" name="Google Shape;1661;p72"/>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62" name="Google Shape;1662;p72"/>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63" name="Google Shape;1663;p72"/>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64" name="Google Shape;1664;p72"/>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65" name="Google Shape;1665;p72"/>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1666" name="Google Shape;1666;p72"/>
            <p:cNvGrpSpPr/>
            <p:nvPr/>
          </p:nvGrpSpPr>
          <p:grpSpPr>
            <a:xfrm>
              <a:off x="4403342" y="3107749"/>
              <a:ext cx="316680" cy="101374"/>
              <a:chOff x="5068275" y="3161675"/>
              <a:chExt cx="664875" cy="222850"/>
            </a:xfrm>
          </p:grpSpPr>
          <p:sp>
            <p:nvSpPr>
              <p:cNvPr id="1667" name="Google Shape;1667;p7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68" name="Google Shape;1668;p7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69" name="Google Shape;1669;p7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70" name="Google Shape;1670;p7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1671" name="Google Shape;1671;p72"/>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72" name="Google Shape;1672;p72"/>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73" name="Google Shape;1673;p72"/>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74" name="Google Shape;1674;p72"/>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75" name="Google Shape;1675;p72"/>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76" name="Google Shape;1676;p72"/>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77" name="Google Shape;1677;p72"/>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78" name="Google Shape;1678;p72"/>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79" name="Google Shape;1679;p72"/>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80" name="Google Shape;1680;p72"/>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81" name="Google Shape;1681;p72"/>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82" name="Google Shape;1682;p72"/>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83" name="Google Shape;1683;p72"/>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84" name="Google Shape;1684;p72"/>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85" name="Google Shape;1685;p72"/>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86" name="Google Shape;1686;p72"/>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87" name="Google Shape;1687;p72"/>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88" name="Google Shape;1688;p72"/>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89" name="Google Shape;1689;p72"/>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90" name="Google Shape;1690;p72"/>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91" name="Google Shape;1691;p72"/>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92" name="Google Shape;1692;p72"/>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93" name="Google Shape;1693;p72"/>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94" name="Google Shape;1694;p72"/>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95" name="Google Shape;1695;p72"/>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96" name="Google Shape;1696;p72"/>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97" name="Google Shape;1697;p72"/>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98" name="Google Shape;1698;p72"/>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699" name="Google Shape;1699;p72"/>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1700" name="Google Shape;1700;p72"/>
            <p:cNvGrpSpPr/>
            <p:nvPr/>
          </p:nvGrpSpPr>
          <p:grpSpPr>
            <a:xfrm>
              <a:off x="3697513" y="2707266"/>
              <a:ext cx="59549" cy="79733"/>
              <a:chOff x="3586375" y="2281300"/>
              <a:chExt cx="125025" cy="175275"/>
            </a:xfrm>
          </p:grpSpPr>
          <p:sp>
            <p:nvSpPr>
              <p:cNvPr id="1701" name="Google Shape;1701;p7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02" name="Google Shape;1702;p7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1703" name="Google Shape;1703;p72"/>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1704" name="Google Shape;1704;p72"/>
            <p:cNvGrpSpPr/>
            <p:nvPr/>
          </p:nvGrpSpPr>
          <p:grpSpPr>
            <a:xfrm>
              <a:off x="4513224" y="3221724"/>
              <a:ext cx="274563" cy="280321"/>
              <a:chOff x="5298975" y="3412225"/>
              <a:chExt cx="576450" cy="616225"/>
            </a:xfrm>
          </p:grpSpPr>
          <p:sp>
            <p:nvSpPr>
              <p:cNvPr id="1705" name="Google Shape;1705;p7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endParaRPr>
                  <a:solidFill>
                    <a:srgbClr val="A6CBC2"/>
                  </a:solidFill>
                </a:endParaRPr>
              </a:p>
            </p:txBody>
          </p:sp>
          <p:sp>
            <p:nvSpPr>
              <p:cNvPr id="1706" name="Google Shape;1706;p7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1707" name="Google Shape;1707;p72"/>
            <p:cNvGrpSpPr/>
            <p:nvPr/>
          </p:nvGrpSpPr>
          <p:grpSpPr>
            <a:xfrm>
              <a:off x="4824403" y="3421846"/>
              <a:ext cx="110132" cy="130647"/>
              <a:chOff x="5952300" y="3852150"/>
              <a:chExt cx="231225" cy="287200"/>
            </a:xfrm>
          </p:grpSpPr>
          <p:sp>
            <p:nvSpPr>
              <p:cNvPr id="1708" name="Google Shape;1708;p7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09" name="Google Shape;1709;p7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1710" name="Google Shape;1710;p72"/>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11" name="Google Shape;1711;p72"/>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12" name="Google Shape;1712;p72"/>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13" name="Google Shape;1713;p72"/>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14" name="Google Shape;1714;p72"/>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15" name="Google Shape;1715;p72"/>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16" name="Google Shape;1716;p72"/>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17" name="Google Shape;1717;p72"/>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1718" name="Google Shape;1718;p72"/>
            <p:cNvGrpSpPr/>
            <p:nvPr/>
          </p:nvGrpSpPr>
          <p:grpSpPr>
            <a:xfrm>
              <a:off x="4295710" y="3079670"/>
              <a:ext cx="14968" cy="27135"/>
              <a:chOff x="4842300" y="3099950"/>
              <a:chExt cx="31425" cy="59650"/>
            </a:xfrm>
          </p:grpSpPr>
          <p:sp>
            <p:nvSpPr>
              <p:cNvPr id="1719" name="Google Shape;1719;p7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20" name="Google Shape;1720;p7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21" name="Google Shape;1721;p7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22" name="Google Shape;1722;p7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1723" name="Google Shape;1723;p72"/>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24" name="Google Shape;1724;p72"/>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25" name="Google Shape;1725;p72"/>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26" name="Google Shape;1726;p72"/>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27" name="Google Shape;1727;p72"/>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28" name="Google Shape;1728;p72"/>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29" name="Google Shape;1729;p72"/>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30" name="Google Shape;1730;p72"/>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1731" name="Google Shape;1731;p72"/>
            <p:cNvGrpSpPr/>
            <p:nvPr/>
          </p:nvGrpSpPr>
          <p:grpSpPr>
            <a:xfrm>
              <a:off x="3831056" y="2816010"/>
              <a:ext cx="37378" cy="27612"/>
              <a:chOff x="3866750" y="2520350"/>
              <a:chExt cx="78475" cy="60700"/>
            </a:xfrm>
          </p:grpSpPr>
          <p:sp>
            <p:nvSpPr>
              <p:cNvPr id="1732" name="Google Shape;1732;p7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33" name="Google Shape;1733;p7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34" name="Google Shape;1734;p7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35" name="Google Shape;1735;p7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1736" name="Google Shape;1736;p72"/>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37" name="Google Shape;1737;p72"/>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38" name="Google Shape;1738;p72"/>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39" name="Google Shape;1739;p72"/>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40" name="Google Shape;1740;p72"/>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41" name="Google Shape;1741;p72"/>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42" name="Google Shape;1742;p72"/>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43" name="Google Shape;1743;p72"/>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44" name="Google Shape;1744;p72"/>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45" name="Google Shape;1745;p72"/>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46" name="Google Shape;1746;p72"/>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47" name="Google Shape;1747;p72"/>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48" name="Google Shape;1748;p72"/>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49" name="Google Shape;1749;p72"/>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50" name="Google Shape;1750;p72"/>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51" name="Google Shape;1751;p72"/>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52" name="Google Shape;1752;p72"/>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endParaRPr>
                <a:solidFill>
                  <a:srgbClr val="FF6B65"/>
                </a:solidFill>
              </a:endParaRPr>
            </a:p>
          </p:txBody>
        </p:sp>
        <p:sp>
          <p:nvSpPr>
            <p:cNvPr id="1753" name="Google Shape;1753;p72"/>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54" name="Google Shape;1754;p72"/>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55" name="Google Shape;1755;p72"/>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56" name="Google Shape;1756;p72"/>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57" name="Google Shape;1757;p72"/>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58" name="Google Shape;1758;p72"/>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59" name="Google Shape;1759;p72"/>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60" name="Google Shape;1760;p72"/>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61" name="Google Shape;1761;p72"/>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62" name="Google Shape;1762;p72"/>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63" name="Google Shape;1763;p72"/>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64" name="Google Shape;1764;p72"/>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endParaRPr>
                <a:solidFill>
                  <a:srgbClr val="FF6B65"/>
                </a:solidFill>
              </a:endParaRPr>
            </a:p>
          </p:txBody>
        </p:sp>
        <p:sp>
          <p:nvSpPr>
            <p:cNvPr id="1765" name="Google Shape;1765;p72"/>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66" name="Google Shape;1766;p72"/>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67" name="Google Shape;1767;p72"/>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68" name="Google Shape;1768;p72"/>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69" name="Google Shape;1769;p72"/>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70" name="Google Shape;1770;p72"/>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71" name="Google Shape;1771;p72"/>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72" name="Google Shape;1772;p72"/>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73" name="Google Shape;1773;p72"/>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74" name="Google Shape;1774;p72"/>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75" name="Google Shape;1775;p72"/>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76" name="Google Shape;1776;p72"/>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77" name="Google Shape;1777;p72"/>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1778" name="Google Shape;1778;p72"/>
            <p:cNvGrpSpPr/>
            <p:nvPr/>
          </p:nvGrpSpPr>
          <p:grpSpPr>
            <a:xfrm>
              <a:off x="3632736" y="3051591"/>
              <a:ext cx="63288" cy="45217"/>
              <a:chOff x="3450375" y="3038225"/>
              <a:chExt cx="132875" cy="99400"/>
            </a:xfrm>
          </p:grpSpPr>
          <p:sp>
            <p:nvSpPr>
              <p:cNvPr id="1779" name="Google Shape;1779;p7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80" name="Google Shape;1780;p7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1781" name="Google Shape;1781;p72"/>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82" name="Google Shape;1782;p72"/>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83" name="Google Shape;1783;p72"/>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84" name="Google Shape;1784;p72"/>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85" name="Google Shape;1785;p72"/>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86" name="Google Shape;1786;p72"/>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87" name="Google Shape;1787;p72"/>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88" name="Google Shape;1788;p72"/>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89" name="Google Shape;1789;p72"/>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endParaRPr>
                <a:solidFill>
                  <a:srgbClr val="A6CBC2"/>
                </a:solidFill>
              </a:endParaRPr>
            </a:p>
          </p:txBody>
        </p:sp>
        <p:sp>
          <p:nvSpPr>
            <p:cNvPr id="1790" name="Google Shape;1790;p72"/>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91" name="Google Shape;1791;p72"/>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92" name="Google Shape;1792;p72"/>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93" name="Google Shape;1793;p72"/>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94" name="Google Shape;1794;p72"/>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95" name="Google Shape;1795;p72"/>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96" name="Google Shape;1796;p72"/>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97" name="Google Shape;1797;p72"/>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98" name="Google Shape;1798;p72"/>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799" name="Google Shape;1799;p72"/>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endParaRPr>
                <a:solidFill>
                  <a:srgbClr val="A6CBC2"/>
                </a:solidFill>
              </a:endParaRPr>
            </a:p>
          </p:txBody>
        </p:sp>
        <p:sp>
          <p:nvSpPr>
            <p:cNvPr id="1800" name="Google Shape;1800;p72"/>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01" name="Google Shape;1801;p72"/>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02" name="Google Shape;1802;p72"/>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03" name="Google Shape;1803;p72"/>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04" name="Google Shape;1804;p72"/>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05" name="Google Shape;1805;p72"/>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endParaRPr>
                <a:solidFill>
                  <a:srgbClr val="FF6B65"/>
                </a:solidFill>
              </a:endParaRPr>
            </a:p>
          </p:txBody>
        </p:sp>
        <p:sp>
          <p:nvSpPr>
            <p:cNvPr id="1806" name="Google Shape;1806;p72"/>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07" name="Google Shape;1807;p72"/>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08" name="Google Shape;1808;p72"/>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09" name="Google Shape;1809;p7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10" name="Google Shape;1810;p72"/>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11" name="Google Shape;1811;p72"/>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12" name="Google Shape;1812;p72"/>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13" name="Google Shape;1813;p72"/>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14" name="Google Shape;1814;p72"/>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1815" name="Google Shape;1815;p72"/>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1816" name="Google Shape;1816;p72"/>
          <p:cNvGrpSpPr/>
          <p:nvPr/>
        </p:nvGrpSpPr>
        <p:grpSpPr>
          <a:xfrm>
            <a:off x="3554131" y="1233340"/>
            <a:ext cx="2078183" cy="1366559"/>
            <a:chOff x="235800" y="830650"/>
            <a:chExt cx="6978450" cy="4588844"/>
          </a:xfrm>
        </p:grpSpPr>
        <p:sp>
          <p:nvSpPr>
            <p:cNvPr id="1817" name="Google Shape;1817;p7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endParaRPr/>
            </a:p>
          </p:txBody>
        </p:sp>
        <p:sp>
          <p:nvSpPr>
            <p:cNvPr id="1818" name="Google Shape;1818;p7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endParaRPr/>
            </a:p>
          </p:txBody>
        </p:sp>
        <p:sp>
          <p:nvSpPr>
            <p:cNvPr id="1819" name="Google Shape;1819;p7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endParaRPr/>
            </a:p>
          </p:txBody>
        </p:sp>
        <p:sp>
          <p:nvSpPr>
            <p:cNvPr id="1820" name="Google Shape;1820;p7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endParaRPr/>
            </a:p>
          </p:txBody>
        </p:sp>
        <p:sp>
          <p:nvSpPr>
            <p:cNvPr id="1821" name="Google Shape;1821;p7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endParaRPr/>
            </a:p>
          </p:txBody>
        </p:sp>
        <p:sp>
          <p:nvSpPr>
            <p:cNvPr id="1822" name="Google Shape;1822;p7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endParaRPr/>
            </a:p>
          </p:txBody>
        </p:sp>
      </p:grpSp>
      <p:grpSp>
        <p:nvGrpSpPr>
          <p:cNvPr id="1823" name="Google Shape;1823;p72"/>
          <p:cNvGrpSpPr/>
          <p:nvPr/>
        </p:nvGrpSpPr>
        <p:grpSpPr>
          <a:xfrm>
            <a:off x="742629" y="3064443"/>
            <a:ext cx="2622876" cy="1333540"/>
            <a:chOff x="238125" y="1038125"/>
            <a:chExt cx="7146800" cy="3633625"/>
          </a:xfrm>
        </p:grpSpPr>
        <p:sp>
          <p:nvSpPr>
            <p:cNvPr id="1824" name="Google Shape;1824;p72"/>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25" name="Google Shape;1825;p72"/>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26" name="Google Shape;1826;p72"/>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27" name="Google Shape;1827;p72"/>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28" name="Google Shape;1828;p72"/>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29" name="Google Shape;1829;p72"/>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30" name="Google Shape;1830;p72"/>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31" name="Google Shape;1831;p72"/>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32" name="Google Shape;1832;p72"/>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33" name="Google Shape;1833;p72"/>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34" name="Google Shape;1834;p72"/>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35" name="Google Shape;1835;p72"/>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36" name="Google Shape;1836;p72"/>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37" name="Google Shape;1837;p72"/>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38" name="Google Shape;1838;p72"/>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39" name="Google Shape;1839;p72"/>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40" name="Google Shape;1840;p72"/>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41" name="Google Shape;1841;p72"/>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42" name="Google Shape;1842;p72"/>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43" name="Google Shape;1843;p72"/>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44" name="Google Shape;1844;p72"/>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45" name="Google Shape;1845;p72"/>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46" name="Google Shape;1846;p72"/>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47" name="Google Shape;1847;p72"/>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48" name="Google Shape;1848;p72"/>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49" name="Google Shape;1849;p72"/>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50" name="Google Shape;1850;p72"/>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51" name="Google Shape;1851;p72"/>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52" name="Google Shape;1852;p72"/>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53" name="Google Shape;1853;p72"/>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54" name="Google Shape;1854;p72"/>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55" name="Google Shape;1855;p72"/>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56" name="Google Shape;1856;p72"/>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57" name="Google Shape;1857;p72"/>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58" name="Google Shape;1858;p72"/>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59" name="Google Shape;1859;p72"/>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60" name="Google Shape;1860;p72"/>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61" name="Google Shape;1861;p72"/>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62" name="Google Shape;1862;p72"/>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63" name="Google Shape;1863;p72"/>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64" name="Google Shape;1864;p72"/>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65" name="Google Shape;1865;p72"/>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66" name="Google Shape;1866;p72"/>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67" name="Google Shape;1867;p72"/>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68" name="Google Shape;1868;p72"/>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69" name="Google Shape;1869;p72"/>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70" name="Google Shape;1870;p72"/>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71" name="Google Shape;1871;p72"/>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72" name="Google Shape;1872;p72"/>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73" name="Google Shape;1873;p72"/>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74" name="Google Shape;1874;p72"/>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75" name="Google Shape;1875;p72"/>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76" name="Google Shape;1876;p72"/>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77" name="Google Shape;1877;p72"/>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78" name="Google Shape;1878;p72"/>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79" name="Google Shape;1879;p72"/>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80" name="Google Shape;1880;p72"/>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81" name="Google Shape;1881;p72"/>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82" name="Google Shape;1882;p72"/>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83" name="Google Shape;1883;p72"/>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84" name="Google Shape;1884;p72"/>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85" name="Google Shape;1885;p72"/>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86" name="Google Shape;1886;p72"/>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87" name="Google Shape;1887;p72"/>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88" name="Google Shape;1888;p72"/>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89" name="Google Shape;1889;p72"/>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90" name="Google Shape;1890;p72"/>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91" name="Google Shape;1891;p72"/>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92" name="Google Shape;1892;p72"/>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93" name="Google Shape;1893;p72"/>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94" name="Google Shape;1894;p72"/>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95" name="Google Shape;1895;p72"/>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96" name="Google Shape;1896;p72"/>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97" name="Google Shape;1897;p72"/>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98" name="Google Shape;1898;p72"/>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899" name="Google Shape;1899;p72"/>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00" name="Google Shape;1900;p72"/>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01" name="Google Shape;1901;p72"/>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02" name="Google Shape;1902;p72"/>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03" name="Google Shape;1903;p72"/>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04" name="Google Shape;1904;p72"/>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05" name="Google Shape;1905;p72"/>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06" name="Google Shape;1906;p72"/>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07" name="Google Shape;1907;p72"/>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08" name="Google Shape;1908;p72"/>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09" name="Google Shape;1909;p72"/>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10" name="Google Shape;1910;p72"/>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11" name="Google Shape;1911;p72"/>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12" name="Google Shape;1912;p72"/>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13" name="Google Shape;1913;p72"/>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14" name="Google Shape;1914;p72"/>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15" name="Google Shape;1915;p72"/>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16" name="Google Shape;1916;p72"/>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17" name="Google Shape;1917;p72"/>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18" name="Google Shape;1918;p72"/>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19" name="Google Shape;1919;p72"/>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20" name="Google Shape;1920;p72"/>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21" name="Google Shape;1921;p72"/>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22" name="Google Shape;1922;p72"/>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23" name="Google Shape;1923;p72"/>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24" name="Google Shape;1924;p72"/>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25" name="Google Shape;1925;p72"/>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26" name="Google Shape;1926;p72"/>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27" name="Google Shape;1927;p72"/>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28" name="Google Shape;1928;p72"/>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29" name="Google Shape;1929;p72"/>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30" name="Google Shape;1930;p72"/>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31" name="Google Shape;1931;p72"/>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32" name="Google Shape;1932;p72"/>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33" name="Google Shape;1933;p72"/>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34" name="Google Shape;1934;p72"/>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35" name="Google Shape;1935;p72"/>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36" name="Google Shape;1936;p72"/>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37" name="Google Shape;1937;p72"/>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38" name="Google Shape;1938;p72"/>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39" name="Google Shape;1939;p72"/>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40" name="Google Shape;1940;p72"/>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41" name="Google Shape;1941;p72"/>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42" name="Google Shape;1942;p72"/>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43" name="Google Shape;1943;p72"/>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44" name="Google Shape;1944;p72"/>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45" name="Google Shape;1945;p72"/>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46" name="Google Shape;1946;p72"/>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47" name="Google Shape;1947;p72"/>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48" name="Google Shape;1948;p72"/>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49" name="Google Shape;1949;p72"/>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50" name="Google Shape;1950;p72"/>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51" name="Google Shape;1951;p72"/>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52" name="Google Shape;1952;p72"/>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53" name="Google Shape;1953;p72"/>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54" name="Google Shape;1954;p72"/>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55" name="Google Shape;1955;p72"/>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56" name="Google Shape;1956;p72"/>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57" name="Google Shape;1957;p72"/>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58" name="Google Shape;1958;p72"/>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59" name="Google Shape;1959;p72"/>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60" name="Google Shape;1960;p72"/>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61" name="Google Shape;1961;p72"/>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62" name="Google Shape;1962;p72"/>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63" name="Google Shape;1963;p72"/>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64" name="Google Shape;1964;p72"/>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65" name="Google Shape;1965;p72"/>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66" name="Google Shape;1966;p72"/>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67" name="Google Shape;1967;p72"/>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68" name="Google Shape;1968;p72"/>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69" name="Google Shape;1969;p72"/>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70" name="Google Shape;1970;p72"/>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71" name="Google Shape;1971;p72"/>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72" name="Google Shape;1972;p72"/>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73" name="Google Shape;1973;p72"/>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74" name="Google Shape;1974;p72"/>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75" name="Google Shape;1975;p72"/>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76" name="Google Shape;1976;p72"/>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77" name="Google Shape;1977;p72"/>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78" name="Google Shape;1978;p72"/>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79" name="Google Shape;1979;p72"/>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80" name="Google Shape;1980;p72"/>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81" name="Google Shape;1981;p72"/>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82" name="Google Shape;1982;p72"/>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83" name="Google Shape;1983;p72"/>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84" name="Google Shape;1984;p72"/>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85" name="Google Shape;1985;p72"/>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86" name="Google Shape;1986;p72"/>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87" name="Google Shape;1987;p72"/>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88" name="Google Shape;1988;p72"/>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89" name="Google Shape;1989;p72"/>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90" name="Google Shape;1990;p72"/>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91" name="Google Shape;1991;p72"/>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92" name="Google Shape;1992;p72"/>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93" name="Google Shape;1993;p72"/>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94" name="Google Shape;1994;p72"/>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95" name="Google Shape;1995;p72"/>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96" name="Google Shape;1996;p72"/>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97" name="Google Shape;1997;p72"/>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98" name="Google Shape;1998;p72"/>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1999" name="Google Shape;1999;p72"/>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00" name="Google Shape;2000;p72"/>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01" name="Google Shape;2001;p72"/>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02" name="Google Shape;2002;p72"/>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03" name="Google Shape;2003;p72"/>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04" name="Google Shape;2004;p72"/>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05" name="Google Shape;2005;p72"/>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06" name="Google Shape;2006;p72"/>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07" name="Google Shape;2007;p72"/>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08" name="Google Shape;2008;p72"/>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09" name="Google Shape;2009;p72"/>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10" name="Google Shape;2010;p72"/>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11" name="Google Shape;2011;p72"/>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12" name="Google Shape;2012;p72"/>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13" name="Google Shape;2013;p72"/>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14" name="Google Shape;2014;p72"/>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15" name="Google Shape;2015;p72"/>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16" name="Google Shape;2016;p72"/>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17" name="Google Shape;2017;p72"/>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18" name="Google Shape;2018;p72"/>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19" name="Google Shape;2019;p72"/>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20" name="Google Shape;2020;p72"/>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21" name="Google Shape;2021;p72"/>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22" name="Google Shape;2022;p72"/>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23" name="Google Shape;2023;p72"/>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24" name="Google Shape;2024;p72"/>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25" name="Google Shape;2025;p72"/>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26" name="Google Shape;2026;p72"/>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27" name="Google Shape;2027;p72"/>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28" name="Google Shape;2028;p72"/>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29" name="Google Shape;2029;p72"/>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30" name="Google Shape;2030;p72"/>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31" name="Google Shape;2031;p72"/>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32" name="Google Shape;2032;p72"/>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33" name="Google Shape;2033;p72"/>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34" name="Google Shape;2034;p72"/>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35" name="Google Shape;2035;p72"/>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36" name="Google Shape;2036;p72"/>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37" name="Google Shape;2037;p72"/>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38" name="Google Shape;2038;p72"/>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39" name="Google Shape;2039;p72"/>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40" name="Google Shape;2040;p72"/>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41" name="Google Shape;2041;p72"/>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42" name="Google Shape;2042;p72"/>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43" name="Google Shape;2043;p72"/>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44" name="Google Shape;2044;p72"/>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45" name="Google Shape;2045;p72"/>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46" name="Google Shape;2046;p72"/>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47" name="Google Shape;2047;p72"/>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48" name="Google Shape;2048;p72"/>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49" name="Google Shape;2049;p72"/>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50" name="Google Shape;2050;p72"/>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51" name="Google Shape;2051;p72"/>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52" name="Google Shape;2052;p72"/>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53" name="Google Shape;2053;p72"/>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54" name="Google Shape;2054;p72"/>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55" name="Google Shape;2055;p72"/>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56" name="Google Shape;2056;p72"/>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57" name="Google Shape;2057;p72"/>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58" name="Google Shape;2058;p72"/>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59" name="Google Shape;2059;p72"/>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60" name="Google Shape;2060;p72"/>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61" name="Google Shape;2061;p72"/>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62" name="Google Shape;2062;p72"/>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63" name="Google Shape;2063;p72"/>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64" name="Google Shape;2064;p72"/>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65" name="Google Shape;2065;p72"/>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66" name="Google Shape;2066;p72"/>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67" name="Google Shape;2067;p72"/>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68" name="Google Shape;2068;p72"/>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69" name="Google Shape;2069;p72"/>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70" name="Google Shape;2070;p72"/>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71" name="Google Shape;2071;p72"/>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72" name="Google Shape;2072;p72"/>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73" name="Google Shape;2073;p72"/>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74" name="Google Shape;2074;p72"/>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75" name="Google Shape;2075;p72"/>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76" name="Google Shape;2076;p72"/>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77" name="Google Shape;2077;p72"/>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78" name="Google Shape;2078;p72"/>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79" name="Google Shape;2079;p72"/>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80" name="Google Shape;2080;p72"/>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81" name="Google Shape;2081;p72"/>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82" name="Google Shape;2082;p72"/>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83" name="Google Shape;2083;p72"/>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84" name="Google Shape;2084;p72"/>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85" name="Google Shape;2085;p72"/>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86" name="Google Shape;2086;p72"/>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87" name="Google Shape;2087;p72"/>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88" name="Google Shape;2088;p72"/>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89" name="Google Shape;2089;p72"/>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90" name="Google Shape;2090;p72"/>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91" name="Google Shape;2091;p72"/>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92" name="Google Shape;2092;p72"/>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93" name="Google Shape;2093;p72"/>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94" name="Google Shape;2094;p72"/>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95" name="Google Shape;2095;p72"/>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96" name="Google Shape;2096;p72"/>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97" name="Google Shape;2097;p72"/>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98" name="Google Shape;2098;p72"/>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099" name="Google Shape;2099;p72"/>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00" name="Google Shape;2100;p72"/>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01" name="Google Shape;2101;p72"/>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02" name="Google Shape;2102;p72"/>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03" name="Google Shape;2103;p72"/>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04" name="Google Shape;2104;p72"/>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05" name="Google Shape;2105;p72"/>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06" name="Google Shape;2106;p72"/>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07" name="Google Shape;2107;p72"/>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08" name="Google Shape;2108;p72"/>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09" name="Google Shape;2109;p72"/>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10" name="Google Shape;2110;p72"/>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11" name="Google Shape;2111;p72"/>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12" name="Google Shape;2112;p72"/>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13" name="Google Shape;2113;p72"/>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14" name="Google Shape;2114;p72"/>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15" name="Google Shape;2115;p72"/>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16" name="Google Shape;2116;p72"/>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17" name="Google Shape;2117;p72"/>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18" name="Google Shape;2118;p72"/>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19" name="Google Shape;2119;p72"/>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20" name="Google Shape;2120;p72"/>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21" name="Google Shape;2121;p72"/>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22" name="Google Shape;2122;p72"/>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23" name="Google Shape;2123;p72"/>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24" name="Google Shape;2124;p72"/>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25" name="Google Shape;2125;p72"/>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26" name="Google Shape;2126;p72"/>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27" name="Google Shape;2127;p72"/>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28" name="Google Shape;2128;p72"/>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29" name="Google Shape;2129;p72"/>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30" name="Google Shape;2130;p72"/>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31" name="Google Shape;2131;p72"/>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32" name="Google Shape;2132;p72"/>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33" name="Google Shape;2133;p72"/>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34" name="Google Shape;2134;p72"/>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35" name="Google Shape;2135;p72"/>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36" name="Google Shape;2136;p72"/>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37" name="Google Shape;2137;p72"/>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38" name="Google Shape;2138;p72"/>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39" name="Google Shape;2139;p72"/>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40" name="Google Shape;2140;p72"/>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41" name="Google Shape;2141;p72"/>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42" name="Google Shape;2142;p72"/>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43" name="Google Shape;2143;p72"/>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44" name="Google Shape;2144;p72"/>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45" name="Google Shape;2145;p72"/>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46" name="Google Shape;2146;p72"/>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47" name="Google Shape;2147;p72"/>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48" name="Google Shape;2148;p72"/>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49" name="Google Shape;2149;p72"/>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50" name="Google Shape;2150;p72"/>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51" name="Google Shape;2151;p72"/>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52" name="Google Shape;2152;p72"/>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53" name="Google Shape;2153;p72"/>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54" name="Google Shape;2154;p72"/>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55" name="Google Shape;2155;p72"/>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56" name="Google Shape;2156;p72"/>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57" name="Google Shape;2157;p72"/>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58" name="Google Shape;2158;p72"/>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59" name="Google Shape;2159;p72"/>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60" name="Google Shape;2160;p72"/>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61" name="Google Shape;2161;p72"/>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62" name="Google Shape;2162;p72"/>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63" name="Google Shape;2163;p72"/>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64" name="Google Shape;2164;p72"/>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65" name="Google Shape;2165;p72"/>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66" name="Google Shape;2166;p72"/>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67" name="Google Shape;2167;p72"/>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68" name="Google Shape;2168;p72"/>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69" name="Google Shape;2169;p72"/>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70" name="Google Shape;2170;p72"/>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71" name="Google Shape;2171;p72"/>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72" name="Google Shape;2172;p72"/>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73" name="Google Shape;2173;p72"/>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74" name="Google Shape;2174;p72"/>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75" name="Google Shape;2175;p72"/>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76" name="Google Shape;2176;p72"/>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77" name="Google Shape;2177;p72"/>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78" name="Google Shape;2178;p72"/>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79" name="Google Shape;2179;p72"/>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80" name="Google Shape;2180;p72"/>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81" name="Google Shape;2181;p72"/>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82" name="Google Shape;2182;p72"/>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83" name="Google Shape;2183;p72"/>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84" name="Google Shape;2184;p72"/>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85" name="Google Shape;2185;p72"/>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86" name="Google Shape;2186;p72"/>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87" name="Google Shape;2187;p72"/>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88" name="Google Shape;2188;p72"/>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89" name="Google Shape;2189;p72"/>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90" name="Google Shape;2190;p72"/>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91" name="Google Shape;2191;p72"/>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92" name="Google Shape;2192;p72"/>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93" name="Google Shape;2193;p72"/>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94" name="Google Shape;2194;p72"/>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95" name="Google Shape;2195;p72"/>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96" name="Google Shape;2196;p72"/>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97" name="Google Shape;2197;p72"/>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98" name="Google Shape;2198;p72"/>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199" name="Google Shape;2199;p72"/>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00" name="Google Shape;2200;p72"/>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01" name="Google Shape;2201;p72"/>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02" name="Google Shape;2202;p72"/>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03" name="Google Shape;2203;p72"/>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04" name="Google Shape;2204;p72"/>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05" name="Google Shape;2205;p72"/>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06" name="Google Shape;2206;p72"/>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07" name="Google Shape;2207;p72"/>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08" name="Google Shape;2208;p72"/>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09" name="Google Shape;2209;p72"/>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10" name="Google Shape;2210;p72"/>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11" name="Google Shape;2211;p72"/>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12" name="Google Shape;2212;p72"/>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13" name="Google Shape;2213;p72"/>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14" name="Google Shape;2214;p72"/>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15" name="Google Shape;2215;p72"/>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16" name="Google Shape;2216;p72"/>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17" name="Google Shape;2217;p72"/>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18" name="Google Shape;2218;p72"/>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19" name="Google Shape;2219;p72"/>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20" name="Google Shape;2220;p72"/>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21" name="Google Shape;2221;p72"/>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22" name="Google Shape;2222;p72"/>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23" name="Google Shape;2223;p72"/>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24" name="Google Shape;2224;p72"/>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25" name="Google Shape;2225;p72"/>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26" name="Google Shape;2226;p72"/>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27" name="Google Shape;2227;p72"/>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28" name="Google Shape;2228;p72"/>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29" name="Google Shape;2229;p72"/>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30" name="Google Shape;2230;p72"/>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31" name="Google Shape;2231;p72"/>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32" name="Google Shape;2232;p72"/>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33" name="Google Shape;2233;p72"/>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34" name="Google Shape;2234;p72"/>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35" name="Google Shape;2235;p72"/>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36" name="Google Shape;2236;p72"/>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37" name="Google Shape;2237;p72"/>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38" name="Google Shape;2238;p72"/>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39" name="Google Shape;2239;p72"/>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40" name="Google Shape;2240;p72"/>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41" name="Google Shape;2241;p72"/>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42" name="Google Shape;2242;p72"/>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43" name="Google Shape;2243;p72"/>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44" name="Google Shape;2244;p72"/>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45" name="Google Shape;2245;p72"/>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46" name="Google Shape;2246;p72"/>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47" name="Google Shape;2247;p72"/>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48" name="Google Shape;2248;p72"/>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49" name="Google Shape;2249;p72"/>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50" name="Google Shape;2250;p72"/>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51" name="Google Shape;2251;p72"/>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52" name="Google Shape;2252;p72"/>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53" name="Google Shape;2253;p72"/>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54" name="Google Shape;2254;p72"/>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55" name="Google Shape;2255;p72"/>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56" name="Google Shape;2256;p72"/>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57" name="Google Shape;2257;p72"/>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58" name="Google Shape;2258;p72"/>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59" name="Google Shape;2259;p72"/>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60" name="Google Shape;2260;p72"/>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61" name="Google Shape;2261;p72"/>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62" name="Google Shape;2262;p72"/>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63" name="Google Shape;2263;p72"/>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64" name="Google Shape;2264;p72"/>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65" name="Google Shape;2265;p72"/>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66" name="Google Shape;2266;p72"/>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67" name="Google Shape;2267;p72"/>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68" name="Google Shape;2268;p72"/>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69" name="Google Shape;2269;p72"/>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70" name="Google Shape;2270;p72"/>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71" name="Google Shape;2271;p72"/>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72" name="Google Shape;2272;p72"/>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73" name="Google Shape;2273;p72"/>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74" name="Google Shape;2274;p72"/>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75" name="Google Shape;2275;p72"/>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76" name="Google Shape;2276;p72"/>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77" name="Google Shape;2277;p72"/>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78" name="Google Shape;2278;p72"/>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79" name="Google Shape;2279;p72"/>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80" name="Google Shape;2280;p72"/>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81" name="Google Shape;2281;p72"/>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82" name="Google Shape;2282;p72"/>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83" name="Google Shape;2283;p72"/>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84" name="Google Shape;2284;p72"/>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85" name="Google Shape;2285;p72"/>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86" name="Google Shape;2286;p72"/>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87" name="Google Shape;2287;p72"/>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88" name="Google Shape;2288;p72"/>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89" name="Google Shape;2289;p72"/>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90" name="Google Shape;2290;p72"/>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91" name="Google Shape;2291;p72"/>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92" name="Google Shape;2292;p72"/>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93" name="Google Shape;2293;p72"/>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94" name="Google Shape;2294;p72"/>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95" name="Google Shape;2295;p72"/>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96" name="Google Shape;2296;p72"/>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97" name="Google Shape;2297;p72"/>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98" name="Google Shape;2298;p72"/>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299" name="Google Shape;2299;p72"/>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00" name="Google Shape;2300;p72"/>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01" name="Google Shape;2301;p72"/>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02" name="Google Shape;2302;p72"/>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03" name="Google Shape;2303;p72"/>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04" name="Google Shape;2304;p72"/>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05" name="Google Shape;2305;p72"/>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06" name="Google Shape;2306;p72"/>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07" name="Google Shape;2307;p72"/>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08" name="Google Shape;2308;p72"/>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09" name="Google Shape;2309;p72"/>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10" name="Google Shape;2310;p72"/>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11" name="Google Shape;2311;p72"/>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12" name="Google Shape;2312;p72"/>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13" name="Google Shape;2313;p72"/>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14" name="Google Shape;2314;p72"/>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15" name="Google Shape;2315;p72"/>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16" name="Google Shape;2316;p72"/>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17" name="Google Shape;2317;p72"/>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18" name="Google Shape;2318;p72"/>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19" name="Google Shape;2319;p72"/>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20" name="Google Shape;2320;p72"/>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21" name="Google Shape;2321;p72"/>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22" name="Google Shape;2322;p72"/>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23" name="Google Shape;2323;p72"/>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24" name="Google Shape;2324;p72"/>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25" name="Google Shape;2325;p72"/>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26" name="Google Shape;2326;p72"/>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27" name="Google Shape;2327;p72"/>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28" name="Google Shape;2328;p72"/>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29" name="Google Shape;2329;p72"/>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30" name="Google Shape;2330;p72"/>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31" name="Google Shape;2331;p72"/>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32" name="Google Shape;2332;p72"/>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33" name="Google Shape;2333;p72"/>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34" name="Google Shape;2334;p72"/>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35" name="Google Shape;2335;p72"/>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36" name="Google Shape;2336;p72"/>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37" name="Google Shape;2337;p72"/>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38" name="Google Shape;2338;p72"/>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39" name="Google Shape;2339;p72"/>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40" name="Google Shape;2340;p72"/>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41" name="Google Shape;2341;p72"/>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42" name="Google Shape;2342;p72"/>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43" name="Google Shape;2343;p72"/>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44" name="Google Shape;2344;p72"/>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45" name="Google Shape;2345;p72"/>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46" name="Google Shape;2346;p72"/>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47" name="Google Shape;2347;p72"/>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48" name="Google Shape;2348;p72"/>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49" name="Google Shape;2349;p72"/>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50" name="Google Shape;2350;p72"/>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51" name="Google Shape;2351;p72"/>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52" name="Google Shape;2352;p72"/>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53" name="Google Shape;2353;p72"/>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54" name="Google Shape;2354;p72"/>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55" name="Google Shape;2355;p72"/>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56" name="Google Shape;2356;p72"/>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57" name="Google Shape;2357;p72"/>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58" name="Google Shape;2358;p72"/>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59" name="Google Shape;2359;p72"/>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60" name="Google Shape;2360;p72"/>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61" name="Google Shape;2361;p72"/>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62" name="Google Shape;2362;p72"/>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63" name="Google Shape;2363;p72"/>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64" name="Google Shape;2364;p72"/>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65" name="Google Shape;2365;p72"/>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66" name="Google Shape;2366;p72"/>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67" name="Google Shape;2367;p72"/>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68" name="Google Shape;2368;p72"/>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69" name="Google Shape;2369;p72"/>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70" name="Google Shape;2370;p72"/>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71" name="Google Shape;2371;p72"/>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72" name="Google Shape;2372;p72"/>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73" name="Google Shape;2373;p72"/>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74" name="Google Shape;2374;p72"/>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75" name="Google Shape;2375;p72"/>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76" name="Google Shape;2376;p72"/>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77" name="Google Shape;2377;p72"/>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78" name="Google Shape;2378;p72"/>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79" name="Google Shape;2379;p72"/>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80" name="Google Shape;2380;p72"/>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81" name="Google Shape;2381;p72"/>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82" name="Google Shape;2382;p72"/>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83" name="Google Shape;2383;p72"/>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84" name="Google Shape;2384;p72"/>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85" name="Google Shape;2385;p72"/>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86" name="Google Shape;2386;p72"/>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87" name="Google Shape;2387;p72"/>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88" name="Google Shape;2388;p72"/>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89" name="Google Shape;2389;p72"/>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90" name="Google Shape;2390;p72"/>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91" name="Google Shape;2391;p72"/>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92" name="Google Shape;2392;p72"/>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93" name="Google Shape;2393;p72"/>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94" name="Google Shape;2394;p72"/>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95" name="Google Shape;2395;p72"/>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96" name="Google Shape;2396;p72"/>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97" name="Google Shape;2397;p72"/>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98" name="Google Shape;2398;p72"/>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399" name="Google Shape;2399;p72"/>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00" name="Google Shape;2400;p72"/>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01" name="Google Shape;2401;p72"/>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02" name="Google Shape;2402;p72"/>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03" name="Google Shape;2403;p72"/>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04" name="Google Shape;2404;p72"/>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05" name="Google Shape;2405;p72"/>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06" name="Google Shape;2406;p72"/>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07" name="Google Shape;2407;p72"/>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08" name="Google Shape;2408;p72"/>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09" name="Google Shape;2409;p72"/>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10" name="Google Shape;2410;p72"/>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11" name="Google Shape;2411;p72"/>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12" name="Google Shape;2412;p72"/>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13" name="Google Shape;2413;p72"/>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14" name="Google Shape;2414;p72"/>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15" name="Google Shape;2415;p72"/>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16" name="Google Shape;2416;p72"/>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17" name="Google Shape;2417;p72"/>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18" name="Google Shape;2418;p72"/>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19" name="Google Shape;2419;p72"/>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20" name="Google Shape;2420;p72"/>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21" name="Google Shape;2421;p72"/>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22" name="Google Shape;2422;p72"/>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23" name="Google Shape;2423;p72"/>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24" name="Google Shape;2424;p72"/>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25" name="Google Shape;2425;p72"/>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26" name="Google Shape;2426;p72"/>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27" name="Google Shape;2427;p72"/>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28" name="Google Shape;2428;p72"/>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29" name="Google Shape;2429;p72"/>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30" name="Google Shape;2430;p72"/>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31" name="Google Shape;2431;p72"/>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32" name="Google Shape;2432;p72"/>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33" name="Google Shape;2433;p72"/>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34" name="Google Shape;2434;p72"/>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35" name="Google Shape;2435;p72"/>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36" name="Google Shape;2436;p72"/>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37" name="Google Shape;2437;p72"/>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38" name="Google Shape;2438;p72"/>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39" name="Google Shape;2439;p72"/>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40" name="Google Shape;2440;p72"/>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41" name="Google Shape;2441;p72"/>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42" name="Google Shape;2442;p72"/>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43" name="Google Shape;2443;p72"/>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44" name="Google Shape;2444;p72"/>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45" name="Google Shape;2445;p72"/>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46" name="Google Shape;2446;p72"/>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47" name="Google Shape;2447;p72"/>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48" name="Google Shape;2448;p72"/>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49" name="Google Shape;2449;p72"/>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50" name="Google Shape;2450;p72"/>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51" name="Google Shape;2451;p72"/>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52" name="Google Shape;2452;p72"/>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53" name="Google Shape;2453;p72"/>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54" name="Google Shape;2454;p72"/>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55" name="Google Shape;2455;p72"/>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56" name="Google Shape;2456;p72"/>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57" name="Google Shape;2457;p72"/>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58" name="Google Shape;2458;p72"/>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59" name="Google Shape;2459;p72"/>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60" name="Google Shape;2460;p72"/>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61" name="Google Shape;2461;p72"/>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62" name="Google Shape;2462;p72"/>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63" name="Google Shape;2463;p72"/>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64" name="Google Shape;2464;p72"/>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65" name="Google Shape;2465;p72"/>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66" name="Google Shape;2466;p72"/>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67" name="Google Shape;2467;p72"/>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68" name="Google Shape;2468;p72"/>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69" name="Google Shape;2469;p72"/>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70" name="Google Shape;2470;p72"/>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71" name="Google Shape;2471;p72"/>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72" name="Google Shape;2472;p72"/>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73" name="Google Shape;2473;p72"/>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74" name="Google Shape;2474;p72"/>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75" name="Google Shape;2475;p72"/>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76" name="Google Shape;2476;p72"/>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77" name="Google Shape;2477;p72"/>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78" name="Google Shape;2478;p72"/>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79" name="Google Shape;2479;p72"/>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80" name="Google Shape;2480;p72"/>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81" name="Google Shape;2481;p72"/>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82" name="Google Shape;2482;p72"/>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83" name="Google Shape;2483;p72"/>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84" name="Google Shape;2484;p72"/>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85" name="Google Shape;2485;p72"/>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86" name="Google Shape;2486;p72"/>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87" name="Google Shape;2487;p72"/>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88" name="Google Shape;2488;p72"/>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89" name="Google Shape;2489;p72"/>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90" name="Google Shape;2490;p72"/>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91" name="Google Shape;2491;p72"/>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92" name="Google Shape;2492;p72"/>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93" name="Google Shape;2493;p72"/>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94" name="Google Shape;2494;p72"/>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95" name="Google Shape;2495;p72"/>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96" name="Google Shape;2496;p72"/>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97" name="Google Shape;2497;p72"/>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98" name="Google Shape;2498;p72"/>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499" name="Google Shape;2499;p72"/>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00" name="Google Shape;2500;p72"/>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01" name="Google Shape;2501;p72"/>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02" name="Google Shape;2502;p72"/>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03" name="Google Shape;2503;p72"/>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04" name="Google Shape;2504;p72"/>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05" name="Google Shape;2505;p72"/>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06" name="Google Shape;2506;p72"/>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07" name="Google Shape;2507;p72"/>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08" name="Google Shape;2508;p72"/>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09" name="Google Shape;2509;p72"/>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10" name="Google Shape;2510;p72"/>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11" name="Google Shape;2511;p72"/>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12" name="Google Shape;2512;p72"/>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13" name="Google Shape;2513;p72"/>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14" name="Google Shape;2514;p72"/>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15" name="Google Shape;2515;p72"/>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16" name="Google Shape;2516;p72"/>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17" name="Google Shape;2517;p72"/>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18" name="Google Shape;2518;p72"/>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19" name="Google Shape;2519;p72"/>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20" name="Google Shape;2520;p72"/>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21" name="Google Shape;2521;p72"/>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22" name="Google Shape;2522;p72"/>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23" name="Google Shape;2523;p72"/>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24" name="Google Shape;2524;p72"/>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25" name="Google Shape;2525;p72"/>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26" name="Google Shape;2526;p72"/>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27" name="Google Shape;2527;p72"/>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28" name="Google Shape;2528;p72"/>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29" name="Google Shape;2529;p72"/>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30" name="Google Shape;2530;p72"/>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31" name="Google Shape;2531;p72"/>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32" name="Google Shape;2532;p72"/>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33" name="Google Shape;2533;p72"/>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34" name="Google Shape;2534;p72"/>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35" name="Google Shape;2535;p72"/>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36" name="Google Shape;2536;p72"/>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37" name="Google Shape;2537;p72"/>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38" name="Google Shape;2538;p72"/>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39" name="Google Shape;2539;p72"/>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40" name="Google Shape;2540;p72"/>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41" name="Google Shape;2541;p72"/>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42" name="Google Shape;2542;p72"/>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43" name="Google Shape;2543;p72"/>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44" name="Google Shape;2544;p72"/>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45" name="Google Shape;2545;p72"/>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46" name="Google Shape;2546;p72"/>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47" name="Google Shape;2547;p72"/>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48" name="Google Shape;2548;p72"/>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49" name="Google Shape;2549;p72"/>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50" name="Google Shape;2550;p72"/>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51" name="Google Shape;2551;p72"/>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52" name="Google Shape;2552;p72"/>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53" name="Google Shape;2553;p72"/>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54" name="Google Shape;2554;p72"/>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55" name="Google Shape;2555;p72"/>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56" name="Google Shape;2556;p72"/>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57" name="Google Shape;2557;p72"/>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58" name="Google Shape;2558;p72"/>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59" name="Google Shape;2559;p72"/>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60" name="Google Shape;2560;p72"/>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61" name="Google Shape;2561;p72"/>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62" name="Google Shape;2562;p72"/>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63" name="Google Shape;2563;p72"/>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64" name="Google Shape;2564;p72"/>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65" name="Google Shape;2565;p72"/>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66" name="Google Shape;2566;p72"/>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67" name="Google Shape;2567;p72"/>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68" name="Google Shape;2568;p72"/>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69" name="Google Shape;2569;p72"/>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70" name="Google Shape;2570;p72"/>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71" name="Google Shape;2571;p72"/>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72" name="Google Shape;2572;p72"/>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73" name="Google Shape;2573;p72"/>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74" name="Google Shape;2574;p72"/>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75" name="Google Shape;2575;p72"/>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76" name="Google Shape;2576;p72"/>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77" name="Google Shape;2577;p72"/>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78" name="Google Shape;2578;p72"/>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79" name="Google Shape;2579;p72"/>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80" name="Google Shape;2580;p72"/>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81" name="Google Shape;2581;p72"/>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82" name="Google Shape;2582;p72"/>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83" name="Google Shape;2583;p72"/>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84" name="Google Shape;2584;p72"/>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85" name="Google Shape;2585;p72"/>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86" name="Google Shape;2586;p72"/>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87" name="Google Shape;2587;p72"/>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88" name="Google Shape;2588;p72"/>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89" name="Google Shape;2589;p72"/>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90" name="Google Shape;2590;p72"/>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91" name="Google Shape;2591;p72"/>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92" name="Google Shape;2592;p72"/>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93" name="Google Shape;2593;p72"/>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94" name="Google Shape;2594;p72"/>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95" name="Google Shape;2595;p72"/>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96" name="Google Shape;2596;p72"/>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97" name="Google Shape;2597;p72"/>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98" name="Google Shape;2598;p72"/>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599" name="Google Shape;2599;p72"/>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00" name="Google Shape;2600;p72"/>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01" name="Google Shape;2601;p72"/>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02" name="Google Shape;2602;p72"/>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03" name="Google Shape;2603;p72"/>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04" name="Google Shape;2604;p72"/>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05" name="Google Shape;2605;p72"/>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06" name="Google Shape;2606;p72"/>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07" name="Google Shape;2607;p72"/>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08" name="Google Shape;2608;p72"/>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09" name="Google Shape;2609;p72"/>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10" name="Google Shape;2610;p72"/>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11" name="Google Shape;2611;p72"/>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12" name="Google Shape;2612;p72"/>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13" name="Google Shape;2613;p72"/>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14" name="Google Shape;2614;p72"/>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15" name="Google Shape;2615;p72"/>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16" name="Google Shape;2616;p72"/>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17" name="Google Shape;2617;p72"/>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18" name="Google Shape;2618;p72"/>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19" name="Google Shape;2619;p72"/>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20" name="Google Shape;2620;p72"/>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21" name="Google Shape;2621;p72"/>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22" name="Google Shape;2622;p72"/>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23" name="Google Shape;2623;p72"/>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24" name="Google Shape;2624;p72"/>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25" name="Google Shape;2625;p72"/>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26" name="Google Shape;2626;p72"/>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27" name="Google Shape;2627;p72"/>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28" name="Google Shape;2628;p72"/>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29" name="Google Shape;2629;p72"/>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30" name="Google Shape;2630;p72"/>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31" name="Google Shape;2631;p72"/>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32" name="Google Shape;2632;p72"/>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33" name="Google Shape;2633;p72"/>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34" name="Google Shape;2634;p72"/>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35" name="Google Shape;2635;p72"/>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36" name="Google Shape;2636;p72"/>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37" name="Google Shape;2637;p72"/>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38" name="Google Shape;2638;p72"/>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39" name="Google Shape;2639;p72"/>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40" name="Google Shape;2640;p72"/>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41" name="Google Shape;2641;p72"/>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42" name="Google Shape;2642;p72"/>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43" name="Google Shape;2643;p72"/>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44" name="Google Shape;2644;p72"/>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45" name="Google Shape;2645;p72"/>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46" name="Google Shape;2646;p72"/>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47" name="Google Shape;2647;p72"/>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48" name="Google Shape;2648;p72"/>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49" name="Google Shape;2649;p72"/>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50" name="Google Shape;2650;p72"/>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51" name="Google Shape;2651;p72"/>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52" name="Google Shape;2652;p72"/>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53" name="Google Shape;2653;p72"/>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54" name="Google Shape;2654;p72"/>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55" name="Google Shape;2655;p72"/>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56" name="Google Shape;2656;p72"/>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57" name="Google Shape;2657;p72"/>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58" name="Google Shape;2658;p72"/>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59" name="Google Shape;2659;p72"/>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60" name="Google Shape;2660;p72"/>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61" name="Google Shape;2661;p72"/>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62" name="Google Shape;2662;p72"/>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63" name="Google Shape;2663;p72"/>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64" name="Google Shape;2664;p72"/>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65" name="Google Shape;2665;p72"/>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66" name="Google Shape;2666;p72"/>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67" name="Google Shape;2667;p72"/>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68" name="Google Shape;2668;p72"/>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69" name="Google Shape;2669;p72"/>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70" name="Google Shape;2670;p72"/>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71" name="Google Shape;2671;p72"/>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72" name="Google Shape;2672;p72"/>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73" name="Google Shape;2673;p72"/>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74" name="Google Shape;2674;p72"/>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75" name="Google Shape;2675;p72"/>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76" name="Google Shape;2676;p72"/>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77" name="Google Shape;2677;p72"/>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78" name="Google Shape;2678;p72"/>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79" name="Google Shape;2679;p72"/>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80" name="Google Shape;2680;p72"/>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81" name="Google Shape;2681;p72"/>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82" name="Google Shape;2682;p72"/>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83" name="Google Shape;2683;p72"/>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84" name="Google Shape;2684;p72"/>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85" name="Google Shape;2685;p72"/>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86" name="Google Shape;2686;p72"/>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87" name="Google Shape;2687;p72"/>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88" name="Google Shape;2688;p72"/>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89" name="Google Shape;2689;p72"/>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90" name="Google Shape;2690;p72"/>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91" name="Google Shape;2691;p72"/>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92" name="Google Shape;2692;p72"/>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93" name="Google Shape;2693;p72"/>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94" name="Google Shape;2694;p72"/>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95" name="Google Shape;2695;p72"/>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96" name="Google Shape;2696;p72"/>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97" name="Google Shape;2697;p72"/>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98" name="Google Shape;2698;p72"/>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699" name="Google Shape;2699;p72"/>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00" name="Google Shape;2700;p72"/>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01" name="Google Shape;2701;p72"/>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02" name="Google Shape;2702;p72"/>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03" name="Google Shape;2703;p72"/>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04" name="Google Shape;2704;p72"/>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05" name="Google Shape;2705;p72"/>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06" name="Google Shape;2706;p72"/>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07" name="Google Shape;2707;p72"/>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08" name="Google Shape;2708;p72"/>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09" name="Google Shape;2709;p72"/>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10" name="Google Shape;2710;p72"/>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11" name="Google Shape;2711;p72"/>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12" name="Google Shape;2712;p72"/>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13" name="Google Shape;2713;p72"/>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14" name="Google Shape;2714;p72"/>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15" name="Google Shape;2715;p72"/>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16" name="Google Shape;2716;p72"/>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17" name="Google Shape;2717;p72"/>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18" name="Google Shape;2718;p72"/>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19" name="Google Shape;2719;p72"/>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20" name="Google Shape;2720;p72"/>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21" name="Google Shape;2721;p72"/>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22" name="Google Shape;2722;p72"/>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23" name="Google Shape;2723;p72"/>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24" name="Google Shape;2724;p72"/>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25" name="Google Shape;2725;p72"/>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26" name="Google Shape;2726;p72"/>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27" name="Google Shape;2727;p72"/>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28" name="Google Shape;2728;p72"/>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29" name="Google Shape;2729;p72"/>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30" name="Google Shape;2730;p72"/>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31" name="Google Shape;2731;p72"/>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32" name="Google Shape;2732;p72"/>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33" name="Google Shape;2733;p72"/>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34" name="Google Shape;2734;p72"/>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35" name="Google Shape;2735;p72"/>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36" name="Google Shape;2736;p72"/>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37" name="Google Shape;2737;p72"/>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38" name="Google Shape;2738;p72"/>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39" name="Google Shape;2739;p72"/>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40" name="Google Shape;2740;p72"/>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41" name="Google Shape;2741;p72"/>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42" name="Google Shape;2742;p72"/>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43" name="Google Shape;2743;p72"/>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44" name="Google Shape;2744;p72"/>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45" name="Google Shape;2745;p72"/>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46" name="Google Shape;2746;p72"/>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47" name="Google Shape;2747;p72"/>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48" name="Google Shape;2748;p72"/>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49" name="Google Shape;2749;p72"/>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50" name="Google Shape;2750;p72"/>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51" name="Google Shape;2751;p72"/>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52" name="Google Shape;2752;p72"/>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53" name="Google Shape;2753;p72"/>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54" name="Google Shape;2754;p72"/>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55" name="Google Shape;2755;p72"/>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56" name="Google Shape;2756;p72"/>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57" name="Google Shape;2757;p72"/>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58" name="Google Shape;2758;p72"/>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59" name="Google Shape;2759;p72"/>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60" name="Google Shape;2760;p72"/>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61" name="Google Shape;2761;p72"/>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62" name="Google Shape;2762;p72"/>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63" name="Google Shape;2763;p72"/>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64" name="Google Shape;2764;p72"/>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65" name="Google Shape;2765;p72"/>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66" name="Google Shape;2766;p72"/>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67" name="Google Shape;2767;p72"/>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68" name="Google Shape;2768;p72"/>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69" name="Google Shape;2769;p72"/>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70" name="Google Shape;2770;p72"/>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71" name="Google Shape;2771;p72"/>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72" name="Google Shape;2772;p72"/>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73" name="Google Shape;2773;p72"/>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74" name="Google Shape;2774;p72"/>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75" name="Google Shape;2775;p72"/>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76" name="Google Shape;2776;p72"/>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77" name="Google Shape;2777;p72"/>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78" name="Google Shape;2778;p72"/>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79" name="Google Shape;2779;p72"/>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80" name="Google Shape;2780;p72"/>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81" name="Google Shape;2781;p72"/>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82" name="Google Shape;2782;p72"/>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83" name="Google Shape;2783;p72"/>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84" name="Google Shape;2784;p72"/>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85" name="Google Shape;2785;p72"/>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86" name="Google Shape;2786;p72"/>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87" name="Google Shape;2787;p72"/>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88" name="Google Shape;2788;p72"/>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89" name="Google Shape;2789;p72"/>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90" name="Google Shape;2790;p72"/>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91" name="Google Shape;2791;p72"/>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92" name="Google Shape;2792;p72"/>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93" name="Google Shape;2793;p72"/>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94" name="Google Shape;2794;p72"/>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95" name="Google Shape;2795;p72"/>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96" name="Google Shape;2796;p72"/>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97" name="Google Shape;2797;p72"/>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98" name="Google Shape;2798;p72"/>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799" name="Google Shape;2799;p72"/>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00" name="Google Shape;2800;p72"/>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01" name="Google Shape;2801;p72"/>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02" name="Google Shape;2802;p72"/>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03" name="Google Shape;2803;p72"/>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04" name="Google Shape;2804;p72"/>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05" name="Google Shape;2805;p72"/>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06" name="Google Shape;2806;p72"/>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07" name="Google Shape;2807;p72"/>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08" name="Google Shape;2808;p72"/>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09" name="Google Shape;2809;p72"/>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10" name="Google Shape;2810;p72"/>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11" name="Google Shape;2811;p72"/>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12" name="Google Shape;2812;p72"/>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13" name="Google Shape;2813;p72"/>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14" name="Google Shape;2814;p72"/>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15" name="Google Shape;2815;p72"/>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16" name="Google Shape;2816;p72"/>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17" name="Google Shape;2817;p72"/>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18" name="Google Shape;2818;p72"/>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19" name="Google Shape;2819;p72"/>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20" name="Google Shape;2820;p72"/>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21" name="Google Shape;2821;p72"/>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22" name="Google Shape;2822;p72"/>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23" name="Google Shape;2823;p72"/>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24" name="Google Shape;2824;p72"/>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25" name="Google Shape;2825;p72"/>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26" name="Google Shape;2826;p72"/>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27" name="Google Shape;2827;p72"/>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28" name="Google Shape;2828;p72"/>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29" name="Google Shape;2829;p72"/>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30" name="Google Shape;2830;p72"/>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31" name="Google Shape;2831;p72"/>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32" name="Google Shape;2832;p72"/>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33" name="Google Shape;2833;p72"/>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34" name="Google Shape;2834;p72"/>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35" name="Google Shape;2835;p72"/>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36" name="Google Shape;2836;p72"/>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37" name="Google Shape;2837;p72"/>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38" name="Google Shape;2838;p72"/>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39" name="Google Shape;2839;p72"/>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40" name="Google Shape;2840;p72"/>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41" name="Google Shape;2841;p72"/>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42" name="Google Shape;2842;p72"/>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43" name="Google Shape;2843;p72"/>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44" name="Google Shape;2844;p72"/>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45" name="Google Shape;2845;p72"/>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46" name="Google Shape;2846;p72"/>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47" name="Google Shape;2847;p72"/>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48" name="Google Shape;2848;p72"/>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49" name="Google Shape;2849;p72"/>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50" name="Google Shape;2850;p72"/>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51" name="Google Shape;2851;p72"/>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52" name="Google Shape;2852;p72"/>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53" name="Google Shape;2853;p72"/>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54" name="Google Shape;2854;p72"/>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55" name="Google Shape;2855;p72"/>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56" name="Google Shape;2856;p72"/>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57" name="Google Shape;2857;p72"/>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58" name="Google Shape;2858;p72"/>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59" name="Google Shape;2859;p72"/>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60" name="Google Shape;2860;p72"/>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61" name="Google Shape;2861;p72"/>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62" name="Google Shape;2862;p72"/>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63" name="Google Shape;2863;p72"/>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64" name="Google Shape;2864;p72"/>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65" name="Google Shape;2865;p72"/>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66" name="Google Shape;2866;p72"/>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67" name="Google Shape;2867;p72"/>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68" name="Google Shape;2868;p72"/>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69" name="Google Shape;2869;p72"/>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70" name="Google Shape;2870;p72"/>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71" name="Google Shape;2871;p72"/>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72" name="Google Shape;2872;p72"/>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73" name="Google Shape;2873;p72"/>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74" name="Google Shape;2874;p72"/>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75" name="Google Shape;2875;p72"/>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76" name="Google Shape;2876;p72"/>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77" name="Google Shape;2877;p72"/>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78" name="Google Shape;2878;p72"/>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79" name="Google Shape;2879;p72"/>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80" name="Google Shape;2880;p72"/>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81" name="Google Shape;2881;p72"/>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82" name="Google Shape;2882;p72"/>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83" name="Google Shape;2883;p72"/>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84" name="Google Shape;2884;p72"/>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85" name="Google Shape;2885;p72"/>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86" name="Google Shape;2886;p72"/>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87" name="Google Shape;2887;p72"/>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88" name="Google Shape;2888;p72"/>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89" name="Google Shape;2889;p72"/>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90" name="Google Shape;2890;p72"/>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91" name="Google Shape;2891;p72"/>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92" name="Google Shape;2892;p72"/>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93" name="Google Shape;2893;p72"/>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94" name="Google Shape;2894;p72"/>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95" name="Google Shape;2895;p72"/>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96" name="Google Shape;2896;p72"/>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97" name="Google Shape;2897;p72"/>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98" name="Google Shape;2898;p72"/>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899" name="Google Shape;2899;p72"/>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00" name="Google Shape;2900;p72"/>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01" name="Google Shape;2901;p72"/>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02" name="Google Shape;2902;p72"/>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03" name="Google Shape;2903;p72"/>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04" name="Google Shape;2904;p72"/>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05" name="Google Shape;2905;p72"/>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06" name="Google Shape;2906;p72"/>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07" name="Google Shape;2907;p72"/>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08" name="Google Shape;2908;p72"/>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09" name="Google Shape;2909;p72"/>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10" name="Google Shape;2910;p72"/>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11" name="Google Shape;2911;p72"/>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12" name="Google Shape;2912;p72"/>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13" name="Google Shape;2913;p72"/>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14" name="Google Shape;2914;p72"/>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15" name="Google Shape;2915;p72"/>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16" name="Google Shape;2916;p72"/>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17" name="Google Shape;2917;p72"/>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18" name="Google Shape;2918;p72"/>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19" name="Google Shape;2919;p72"/>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20" name="Google Shape;2920;p72"/>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21" name="Google Shape;2921;p72"/>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22" name="Google Shape;2922;p72"/>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23" name="Google Shape;2923;p72"/>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24" name="Google Shape;2924;p72"/>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25" name="Google Shape;2925;p72"/>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26" name="Google Shape;2926;p72"/>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27" name="Google Shape;2927;p72"/>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28" name="Google Shape;2928;p72"/>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29" name="Google Shape;2929;p72"/>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30" name="Google Shape;2930;p72"/>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31" name="Google Shape;2931;p72"/>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32" name="Google Shape;2932;p72"/>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33" name="Google Shape;2933;p72"/>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34" name="Google Shape;2934;p72"/>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35" name="Google Shape;2935;p72"/>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36" name="Google Shape;2936;p72"/>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37" name="Google Shape;2937;p72"/>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38" name="Google Shape;2938;p72"/>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39" name="Google Shape;2939;p72"/>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40" name="Google Shape;2940;p72"/>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41" name="Google Shape;2941;p72"/>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42" name="Google Shape;2942;p72"/>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43" name="Google Shape;2943;p72"/>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44" name="Google Shape;2944;p72"/>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45" name="Google Shape;2945;p72"/>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46" name="Google Shape;2946;p72"/>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47" name="Google Shape;2947;p72"/>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48" name="Google Shape;2948;p72"/>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49" name="Google Shape;2949;p72"/>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50" name="Google Shape;2950;p72"/>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51" name="Google Shape;2951;p72"/>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52" name="Google Shape;2952;p72"/>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53" name="Google Shape;2953;p72"/>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54" name="Google Shape;2954;p72"/>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55" name="Google Shape;2955;p72"/>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56" name="Google Shape;2956;p72"/>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57" name="Google Shape;2957;p72"/>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58" name="Google Shape;2958;p72"/>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59" name="Google Shape;2959;p72"/>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60" name="Google Shape;2960;p72"/>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61" name="Google Shape;2961;p72"/>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62" name="Google Shape;2962;p72"/>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63" name="Google Shape;2963;p72"/>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64" name="Google Shape;2964;p72"/>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65" name="Google Shape;2965;p72"/>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66" name="Google Shape;2966;p72"/>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67" name="Google Shape;2967;p72"/>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68" name="Google Shape;2968;p72"/>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69" name="Google Shape;2969;p72"/>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70" name="Google Shape;2970;p72"/>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71" name="Google Shape;2971;p72"/>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72" name="Google Shape;2972;p72"/>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73" name="Google Shape;2973;p72"/>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74" name="Google Shape;2974;p72"/>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75" name="Google Shape;2975;p72"/>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76" name="Google Shape;2976;p72"/>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77" name="Google Shape;2977;p72"/>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78" name="Google Shape;2978;p72"/>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79" name="Google Shape;2979;p72"/>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80" name="Google Shape;2980;p72"/>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81" name="Google Shape;2981;p72"/>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82" name="Google Shape;2982;p72"/>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83" name="Google Shape;2983;p72"/>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84" name="Google Shape;2984;p72"/>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85" name="Google Shape;2985;p72"/>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86" name="Google Shape;2986;p72"/>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87" name="Google Shape;2987;p72"/>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88" name="Google Shape;2988;p72"/>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89" name="Google Shape;2989;p72"/>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90" name="Google Shape;2990;p72"/>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91" name="Google Shape;2991;p72"/>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92" name="Google Shape;2992;p72"/>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93" name="Google Shape;2993;p72"/>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94" name="Google Shape;2994;p72"/>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95" name="Google Shape;2995;p72"/>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96" name="Google Shape;2996;p72"/>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97" name="Google Shape;2997;p72"/>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98" name="Google Shape;2998;p72"/>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2999" name="Google Shape;2999;p72"/>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00" name="Google Shape;3000;p72"/>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01" name="Google Shape;3001;p72"/>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02" name="Google Shape;3002;p72"/>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03" name="Google Shape;3003;p72"/>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04" name="Google Shape;3004;p72"/>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05" name="Google Shape;3005;p72"/>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06" name="Google Shape;3006;p72"/>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07" name="Google Shape;3007;p72"/>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08" name="Google Shape;3008;p72"/>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09" name="Google Shape;3009;p72"/>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10" name="Google Shape;3010;p72"/>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11" name="Google Shape;3011;p72"/>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12" name="Google Shape;3012;p72"/>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13" name="Google Shape;3013;p72"/>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14" name="Google Shape;3014;p72"/>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15" name="Google Shape;3015;p72"/>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16" name="Google Shape;3016;p72"/>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17" name="Google Shape;3017;p72"/>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18" name="Google Shape;3018;p72"/>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19" name="Google Shape;3019;p72"/>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20" name="Google Shape;3020;p72"/>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21" name="Google Shape;3021;p72"/>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22" name="Google Shape;3022;p72"/>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23" name="Google Shape;3023;p72"/>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24" name="Google Shape;3024;p72"/>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25" name="Google Shape;3025;p72"/>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26" name="Google Shape;3026;p72"/>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27" name="Google Shape;3027;p72"/>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28" name="Google Shape;3028;p72"/>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29" name="Google Shape;3029;p72"/>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30" name="Google Shape;3030;p72"/>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31" name="Google Shape;3031;p72"/>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32" name="Google Shape;3032;p72"/>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33" name="Google Shape;3033;p72"/>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34" name="Google Shape;3034;p72"/>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35" name="Google Shape;3035;p72"/>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36" name="Google Shape;3036;p72"/>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37" name="Google Shape;3037;p72"/>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38" name="Google Shape;3038;p72"/>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39" name="Google Shape;3039;p72"/>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40" name="Google Shape;3040;p72"/>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41" name="Google Shape;3041;p72"/>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42" name="Google Shape;3042;p72"/>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43" name="Google Shape;3043;p72"/>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44" name="Google Shape;3044;p72"/>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45" name="Google Shape;3045;p72"/>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46" name="Google Shape;3046;p72"/>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47" name="Google Shape;3047;p72"/>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48" name="Google Shape;3048;p72"/>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49" name="Google Shape;3049;p72"/>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50" name="Google Shape;3050;p72"/>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51" name="Google Shape;3051;p72"/>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52" name="Google Shape;3052;p72"/>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53" name="Google Shape;3053;p72"/>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54" name="Google Shape;3054;p72"/>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55" name="Google Shape;3055;p72"/>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56" name="Google Shape;3056;p72"/>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57" name="Google Shape;3057;p72"/>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58" name="Google Shape;3058;p72"/>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59" name="Google Shape;3059;p72"/>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60" name="Google Shape;3060;p72"/>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61" name="Google Shape;3061;p72"/>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62" name="Google Shape;3062;p72"/>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63" name="Google Shape;3063;p72"/>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64" name="Google Shape;3064;p72"/>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65" name="Google Shape;3065;p72"/>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66" name="Google Shape;3066;p72"/>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67" name="Google Shape;3067;p72"/>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68" name="Google Shape;3068;p72"/>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69" name="Google Shape;3069;p72"/>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70" name="Google Shape;3070;p72"/>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71" name="Google Shape;3071;p72"/>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72" name="Google Shape;3072;p72"/>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73" name="Google Shape;3073;p72"/>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74" name="Google Shape;3074;p72"/>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75" name="Google Shape;3075;p72"/>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76" name="Google Shape;3076;p72"/>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77" name="Google Shape;3077;p72"/>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78" name="Google Shape;3078;p72"/>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79" name="Google Shape;3079;p72"/>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80" name="Google Shape;3080;p72"/>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81" name="Google Shape;3081;p72"/>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82" name="Google Shape;3082;p72"/>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83" name="Google Shape;3083;p72"/>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84" name="Google Shape;3084;p72"/>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85" name="Google Shape;3085;p72"/>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86" name="Google Shape;3086;p72"/>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87" name="Google Shape;3087;p72"/>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88" name="Google Shape;3088;p72"/>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89" name="Google Shape;3089;p72"/>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90" name="Google Shape;3090;p72"/>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91" name="Google Shape;3091;p72"/>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92" name="Google Shape;3092;p72"/>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93" name="Google Shape;3093;p72"/>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94" name="Google Shape;3094;p72"/>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95" name="Google Shape;3095;p72"/>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96" name="Google Shape;3096;p72"/>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97" name="Google Shape;3097;p72"/>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98" name="Google Shape;3098;p72"/>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099" name="Google Shape;3099;p72"/>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00" name="Google Shape;3100;p72"/>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01" name="Google Shape;3101;p72"/>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02" name="Google Shape;3102;p72"/>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03" name="Google Shape;3103;p72"/>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04" name="Google Shape;3104;p72"/>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05" name="Google Shape;3105;p72"/>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06" name="Google Shape;3106;p72"/>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07" name="Google Shape;3107;p72"/>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08" name="Google Shape;3108;p72"/>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09" name="Google Shape;3109;p72"/>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10" name="Google Shape;3110;p72"/>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11" name="Google Shape;3111;p72"/>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12" name="Google Shape;3112;p72"/>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13" name="Google Shape;3113;p72"/>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14" name="Google Shape;3114;p72"/>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15" name="Google Shape;3115;p72"/>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16" name="Google Shape;3116;p72"/>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17" name="Google Shape;3117;p72"/>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18" name="Google Shape;3118;p72"/>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19" name="Google Shape;3119;p72"/>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20" name="Google Shape;3120;p72"/>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21" name="Google Shape;3121;p72"/>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22" name="Google Shape;3122;p72"/>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23" name="Google Shape;3123;p72"/>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24" name="Google Shape;3124;p72"/>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25" name="Google Shape;3125;p72"/>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26" name="Google Shape;3126;p72"/>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27" name="Google Shape;3127;p72"/>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28" name="Google Shape;3128;p72"/>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29" name="Google Shape;3129;p72"/>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30" name="Google Shape;3130;p72"/>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31" name="Google Shape;3131;p72"/>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32" name="Google Shape;3132;p72"/>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33" name="Google Shape;3133;p72"/>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34" name="Google Shape;3134;p72"/>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35" name="Google Shape;3135;p72"/>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36" name="Google Shape;3136;p72"/>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37" name="Google Shape;3137;p72"/>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38" name="Google Shape;3138;p72"/>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39" name="Google Shape;3139;p72"/>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40" name="Google Shape;3140;p72"/>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41" name="Google Shape;3141;p72"/>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42" name="Google Shape;3142;p72"/>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43" name="Google Shape;3143;p72"/>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44" name="Google Shape;3144;p72"/>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45" name="Google Shape;3145;p72"/>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46" name="Google Shape;3146;p72"/>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47" name="Google Shape;3147;p72"/>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48" name="Google Shape;3148;p72"/>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49" name="Google Shape;3149;p72"/>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50" name="Google Shape;3150;p72"/>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51" name="Google Shape;3151;p72"/>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52" name="Google Shape;3152;p72"/>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53" name="Google Shape;3153;p72"/>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54" name="Google Shape;3154;p72"/>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55" name="Google Shape;3155;p72"/>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56" name="Google Shape;3156;p72"/>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57" name="Google Shape;3157;p72"/>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58" name="Google Shape;3158;p72"/>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59" name="Google Shape;3159;p72"/>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60" name="Google Shape;3160;p72"/>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61" name="Google Shape;3161;p72"/>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62" name="Google Shape;3162;p72"/>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63" name="Google Shape;3163;p72"/>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64" name="Google Shape;3164;p72"/>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65" name="Google Shape;3165;p72"/>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66" name="Google Shape;3166;p72"/>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67" name="Google Shape;3167;p72"/>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68" name="Google Shape;3168;p72"/>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69" name="Google Shape;3169;p72"/>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70" name="Google Shape;3170;p72"/>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71" name="Google Shape;3171;p72"/>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72" name="Google Shape;3172;p72"/>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73" name="Google Shape;3173;p72"/>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74" name="Google Shape;3174;p72"/>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75" name="Google Shape;3175;p72"/>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76" name="Google Shape;3176;p72"/>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77" name="Google Shape;3177;p72"/>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78" name="Google Shape;3178;p72"/>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79" name="Google Shape;3179;p72"/>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80" name="Google Shape;3180;p72"/>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81" name="Google Shape;3181;p72"/>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82" name="Google Shape;3182;p72"/>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83" name="Google Shape;3183;p72"/>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84" name="Google Shape;3184;p72"/>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85" name="Google Shape;3185;p72"/>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86" name="Google Shape;3186;p72"/>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87" name="Google Shape;3187;p72"/>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88" name="Google Shape;3188;p72"/>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89" name="Google Shape;3189;p72"/>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90" name="Google Shape;3190;p72"/>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91" name="Google Shape;3191;p72"/>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92" name="Google Shape;3192;p72"/>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93" name="Google Shape;3193;p72"/>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94" name="Google Shape;3194;p72"/>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95" name="Google Shape;3195;p72"/>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96" name="Google Shape;3196;p72"/>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97" name="Google Shape;3197;p72"/>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98" name="Google Shape;3198;p72"/>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199" name="Google Shape;3199;p72"/>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00" name="Google Shape;3200;p72"/>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01" name="Google Shape;3201;p72"/>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02" name="Google Shape;3202;p72"/>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03" name="Google Shape;3203;p72"/>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04" name="Google Shape;3204;p72"/>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05" name="Google Shape;3205;p72"/>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06" name="Google Shape;3206;p72"/>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07" name="Google Shape;3207;p72"/>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08" name="Google Shape;3208;p72"/>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09" name="Google Shape;3209;p72"/>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10" name="Google Shape;3210;p72"/>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11" name="Google Shape;3211;p72"/>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12" name="Google Shape;3212;p72"/>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13" name="Google Shape;3213;p72"/>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14" name="Google Shape;3214;p72"/>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15" name="Google Shape;3215;p72"/>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16" name="Google Shape;3216;p72"/>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17" name="Google Shape;3217;p72"/>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18" name="Google Shape;3218;p72"/>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19" name="Google Shape;3219;p72"/>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20" name="Google Shape;3220;p72"/>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21" name="Google Shape;3221;p72"/>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22" name="Google Shape;3222;p72"/>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23" name="Google Shape;3223;p72"/>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24" name="Google Shape;3224;p72"/>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25" name="Google Shape;3225;p72"/>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26" name="Google Shape;3226;p72"/>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27" name="Google Shape;3227;p72"/>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28" name="Google Shape;3228;p72"/>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29" name="Google Shape;3229;p72"/>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30" name="Google Shape;3230;p72"/>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31" name="Google Shape;3231;p72"/>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32" name="Google Shape;3232;p72"/>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33" name="Google Shape;3233;p72"/>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34" name="Google Shape;3234;p72"/>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35" name="Google Shape;3235;p72"/>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36" name="Google Shape;3236;p72"/>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37" name="Google Shape;3237;p72"/>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38" name="Google Shape;3238;p72"/>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39" name="Google Shape;3239;p72"/>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40" name="Google Shape;3240;p72"/>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41" name="Google Shape;3241;p72"/>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42" name="Google Shape;3242;p72"/>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43" name="Google Shape;3243;p72"/>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44" name="Google Shape;3244;p72"/>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45" name="Google Shape;3245;p72"/>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46" name="Google Shape;3246;p72"/>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47" name="Google Shape;3247;p72"/>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48" name="Google Shape;3248;p72"/>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49" name="Google Shape;3249;p72"/>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50" name="Google Shape;3250;p72"/>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51" name="Google Shape;3251;p72"/>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52" name="Google Shape;3252;p72"/>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53" name="Google Shape;3253;p72"/>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54" name="Google Shape;3254;p72"/>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55" name="Google Shape;3255;p72"/>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56" name="Google Shape;3256;p72"/>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57" name="Google Shape;3257;p72"/>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58" name="Google Shape;3258;p72"/>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59" name="Google Shape;3259;p72"/>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60" name="Google Shape;3260;p72"/>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61" name="Google Shape;3261;p72"/>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62" name="Google Shape;3262;p72"/>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63" name="Google Shape;3263;p72"/>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64" name="Google Shape;3264;p72"/>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65" name="Google Shape;3265;p72"/>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66" name="Google Shape;3266;p72"/>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67" name="Google Shape;3267;p72"/>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68" name="Google Shape;3268;p72"/>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69" name="Google Shape;3269;p72"/>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70" name="Google Shape;3270;p72"/>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71" name="Google Shape;3271;p72"/>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72" name="Google Shape;3272;p72"/>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73" name="Google Shape;3273;p72"/>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74" name="Google Shape;3274;p72"/>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75" name="Google Shape;3275;p72"/>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76" name="Google Shape;3276;p72"/>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77" name="Google Shape;3277;p72"/>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78" name="Google Shape;3278;p72"/>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79" name="Google Shape;3279;p72"/>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80" name="Google Shape;3280;p72"/>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81" name="Google Shape;3281;p72"/>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82" name="Google Shape;3282;p72"/>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83" name="Google Shape;3283;p72"/>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84" name="Google Shape;3284;p72"/>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85" name="Google Shape;3285;p72"/>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86" name="Google Shape;3286;p72"/>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87" name="Google Shape;3287;p72"/>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88" name="Google Shape;3288;p72"/>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89" name="Google Shape;3289;p72"/>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90" name="Google Shape;3290;p72"/>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91" name="Google Shape;3291;p72"/>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92" name="Google Shape;3292;p72"/>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93" name="Google Shape;3293;p72"/>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94" name="Google Shape;3294;p72"/>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95" name="Google Shape;3295;p72"/>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96" name="Google Shape;3296;p72"/>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97" name="Google Shape;3297;p72"/>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98" name="Google Shape;3298;p72"/>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299" name="Google Shape;3299;p72"/>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00" name="Google Shape;3300;p72"/>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01" name="Google Shape;3301;p72"/>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02" name="Google Shape;3302;p72"/>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03" name="Google Shape;3303;p72"/>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04" name="Google Shape;3304;p72"/>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05" name="Google Shape;3305;p72"/>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06" name="Google Shape;3306;p72"/>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07" name="Google Shape;3307;p72"/>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08" name="Google Shape;3308;p72"/>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09" name="Google Shape;3309;p72"/>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10" name="Google Shape;3310;p72"/>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11" name="Google Shape;3311;p72"/>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12" name="Google Shape;3312;p72"/>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13" name="Google Shape;3313;p72"/>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14" name="Google Shape;3314;p72"/>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15" name="Google Shape;3315;p72"/>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16" name="Google Shape;3316;p72"/>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17" name="Google Shape;3317;p72"/>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18" name="Google Shape;3318;p72"/>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19" name="Google Shape;3319;p72"/>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20" name="Google Shape;3320;p72"/>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21" name="Google Shape;3321;p72"/>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22" name="Google Shape;3322;p72"/>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23" name="Google Shape;3323;p72"/>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24" name="Google Shape;3324;p72"/>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25" name="Google Shape;3325;p72"/>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26" name="Google Shape;3326;p72"/>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27" name="Google Shape;3327;p72"/>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28" name="Google Shape;3328;p72"/>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29" name="Google Shape;3329;p72"/>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30" name="Google Shape;3330;p72"/>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31" name="Google Shape;3331;p72"/>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32" name="Google Shape;3332;p72"/>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33" name="Google Shape;3333;p72"/>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34" name="Google Shape;3334;p72"/>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35" name="Google Shape;3335;p72"/>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36" name="Google Shape;3336;p72"/>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37" name="Google Shape;3337;p72"/>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38" name="Google Shape;3338;p72"/>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39" name="Google Shape;3339;p72"/>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40" name="Google Shape;3340;p72"/>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41" name="Google Shape;3341;p72"/>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42" name="Google Shape;3342;p72"/>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43" name="Google Shape;3343;p72"/>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44" name="Google Shape;3344;p72"/>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45" name="Google Shape;3345;p72"/>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46" name="Google Shape;3346;p72"/>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47" name="Google Shape;3347;p72"/>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48" name="Google Shape;3348;p72"/>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49" name="Google Shape;3349;p72"/>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50" name="Google Shape;3350;p72"/>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51" name="Google Shape;3351;p72"/>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52" name="Google Shape;3352;p72"/>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53" name="Google Shape;3353;p72"/>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54" name="Google Shape;3354;p72"/>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55" name="Google Shape;3355;p72"/>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56" name="Google Shape;3356;p72"/>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57" name="Google Shape;3357;p72"/>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58" name="Google Shape;3358;p72"/>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59" name="Google Shape;3359;p72"/>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60" name="Google Shape;3360;p72"/>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61" name="Google Shape;3361;p72"/>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62" name="Google Shape;3362;p72"/>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63" name="Google Shape;3363;p72"/>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64" name="Google Shape;3364;p72"/>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65" name="Google Shape;3365;p72"/>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66" name="Google Shape;3366;p72"/>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67" name="Google Shape;3367;p72"/>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68" name="Google Shape;3368;p72"/>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69" name="Google Shape;3369;p72"/>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70" name="Google Shape;3370;p72"/>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71" name="Google Shape;3371;p72"/>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72" name="Google Shape;3372;p72"/>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73" name="Google Shape;3373;p72"/>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74" name="Google Shape;3374;p72"/>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75" name="Google Shape;3375;p72"/>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76" name="Google Shape;3376;p72"/>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77" name="Google Shape;3377;p72"/>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78" name="Google Shape;3378;p72"/>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79" name="Google Shape;3379;p72"/>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80" name="Google Shape;3380;p72"/>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81" name="Google Shape;3381;p72"/>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82" name="Google Shape;3382;p72"/>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83" name="Google Shape;3383;p72"/>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84" name="Google Shape;3384;p72"/>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85" name="Google Shape;3385;p72"/>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86" name="Google Shape;3386;p72"/>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87" name="Google Shape;3387;p72"/>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88" name="Google Shape;3388;p72"/>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89" name="Google Shape;3389;p72"/>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90" name="Google Shape;3390;p72"/>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91" name="Google Shape;3391;p72"/>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92" name="Google Shape;3392;p72"/>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93" name="Google Shape;3393;p72"/>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94" name="Google Shape;3394;p72"/>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endParaRPr/>
            </a:p>
          </p:txBody>
        </p:sp>
        <p:sp>
          <p:nvSpPr>
            <p:cNvPr id="3395" name="Google Shape;3395;p72"/>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endParaRPr/>
            </a:p>
          </p:txBody>
        </p:sp>
      </p:grpSp>
      <p:grpSp>
        <p:nvGrpSpPr>
          <p:cNvPr id="3396" name="Google Shape;3396;p72"/>
          <p:cNvGrpSpPr/>
          <p:nvPr/>
        </p:nvGrpSpPr>
        <p:grpSpPr>
          <a:xfrm>
            <a:off x="5857556" y="1206553"/>
            <a:ext cx="2590840" cy="1380235"/>
            <a:chOff x="233350" y="949250"/>
            <a:chExt cx="7137300" cy="3802300"/>
          </a:xfrm>
        </p:grpSpPr>
        <p:sp>
          <p:nvSpPr>
            <p:cNvPr id="3397" name="Google Shape;3397;p7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398" name="Google Shape;3398;p7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399" name="Google Shape;3399;p7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00" name="Google Shape;3400;p7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01" name="Google Shape;3401;p7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02" name="Google Shape;3402;p7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03" name="Google Shape;3403;p7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04" name="Google Shape;3404;p7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05" name="Google Shape;3405;p7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06" name="Google Shape;3406;p7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07" name="Google Shape;3407;p7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08" name="Google Shape;3408;p7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09" name="Google Shape;3409;p7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10" name="Google Shape;3410;p7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11" name="Google Shape;3411;p7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12" name="Google Shape;3412;p7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13" name="Google Shape;3413;p7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14" name="Google Shape;3414;p7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15" name="Google Shape;3415;p7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16" name="Google Shape;3416;p7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17" name="Google Shape;3417;p7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18" name="Google Shape;3418;p7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19" name="Google Shape;3419;p7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20" name="Google Shape;3420;p7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21" name="Google Shape;3421;p7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22" name="Google Shape;3422;p7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23" name="Google Shape;3423;p7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24" name="Google Shape;3424;p7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25" name="Google Shape;3425;p7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26" name="Google Shape;3426;p7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27" name="Google Shape;3427;p7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28" name="Google Shape;3428;p7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29" name="Google Shape;3429;p7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30" name="Google Shape;3430;p7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31" name="Google Shape;3431;p7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32" name="Google Shape;3432;p7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33" name="Google Shape;3433;p7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34" name="Google Shape;3434;p7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35" name="Google Shape;3435;p7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36" name="Google Shape;3436;p7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37" name="Google Shape;3437;p7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38" name="Google Shape;3438;p7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39" name="Google Shape;3439;p7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40" name="Google Shape;3440;p7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41" name="Google Shape;3441;p7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42" name="Google Shape;3442;p7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43" name="Google Shape;3443;p7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44" name="Google Shape;3444;p7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45" name="Google Shape;3445;p7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46" name="Google Shape;3446;p7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3447" name="Google Shape;3447;p7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nvGrpSpPr>
          <p:cNvPr id="3448" name="Google Shape;3448;p72"/>
          <p:cNvGrpSpPr/>
          <p:nvPr/>
        </p:nvGrpSpPr>
        <p:grpSpPr>
          <a:xfrm>
            <a:off x="7671986" y="3251325"/>
            <a:ext cx="104231" cy="320340"/>
            <a:chOff x="7564426" y="3224343"/>
            <a:chExt cx="119985" cy="368801"/>
          </a:xfrm>
        </p:grpSpPr>
        <p:sp>
          <p:nvSpPr>
            <p:cNvPr id="3449" name="Google Shape;3449;p72"/>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450" name="Google Shape;3450;p72"/>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451" name="Google Shape;3451;p72"/>
          <p:cNvGrpSpPr/>
          <p:nvPr/>
        </p:nvGrpSpPr>
        <p:grpSpPr>
          <a:xfrm>
            <a:off x="7371474" y="3245428"/>
            <a:ext cx="189489" cy="332132"/>
            <a:chOff x="8370831" y="3202002"/>
            <a:chExt cx="218129" cy="382376"/>
          </a:xfrm>
        </p:grpSpPr>
        <p:sp>
          <p:nvSpPr>
            <p:cNvPr id="3452" name="Google Shape;3452;p72"/>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endParaRPr/>
            </a:p>
          </p:txBody>
        </p:sp>
        <p:sp>
          <p:nvSpPr>
            <p:cNvPr id="3453" name="Google Shape;3453;p72"/>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3454" name="Google Shape;3454;p72"/>
          <p:cNvGrpSpPr/>
          <p:nvPr/>
        </p:nvGrpSpPr>
        <p:grpSpPr>
          <a:xfrm>
            <a:off x="8094864" y="3656559"/>
            <a:ext cx="309429" cy="267000"/>
            <a:chOff x="6742064" y="3750480"/>
            <a:chExt cx="399315" cy="344560"/>
          </a:xfrm>
        </p:grpSpPr>
        <p:sp>
          <p:nvSpPr>
            <p:cNvPr id="3455" name="Google Shape;3455;p72"/>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3456" name="Google Shape;3456;p72"/>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3457" name="Google Shape;3457;p72"/>
          <p:cNvGrpSpPr/>
          <p:nvPr/>
        </p:nvGrpSpPr>
        <p:grpSpPr>
          <a:xfrm>
            <a:off x="7633883" y="4007606"/>
            <a:ext cx="180437" cy="281608"/>
            <a:chOff x="7248525" y="3739696"/>
            <a:chExt cx="230531" cy="359790"/>
          </a:xfrm>
        </p:grpSpPr>
        <p:sp>
          <p:nvSpPr>
            <p:cNvPr id="3458" name="Google Shape;3458;p72"/>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3459" name="Google Shape;3459;p72"/>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3460" name="Google Shape;3460;p72"/>
          <p:cNvGrpSpPr/>
          <p:nvPr/>
        </p:nvGrpSpPr>
        <p:grpSpPr>
          <a:xfrm>
            <a:off x="7879801" y="3650831"/>
            <a:ext cx="162896" cy="278711"/>
            <a:chOff x="7601242" y="3729267"/>
            <a:chExt cx="222566" cy="380803"/>
          </a:xfrm>
        </p:grpSpPr>
        <p:sp>
          <p:nvSpPr>
            <p:cNvPr id="3461" name="Google Shape;3461;p72"/>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3462" name="Google Shape;3462;p72"/>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3463" name="Google Shape;3463;p72"/>
          <p:cNvSpPr/>
          <p:nvPr/>
        </p:nvSpPr>
        <p:spPr>
          <a:xfrm>
            <a:off x="7845827" y="3263188"/>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endParaRPr/>
          </a:p>
        </p:txBody>
      </p:sp>
      <p:grpSp>
        <p:nvGrpSpPr>
          <p:cNvPr id="3464" name="Google Shape;3464;p72"/>
          <p:cNvGrpSpPr/>
          <p:nvPr/>
        </p:nvGrpSpPr>
        <p:grpSpPr>
          <a:xfrm>
            <a:off x="7369447" y="3651972"/>
            <a:ext cx="193543" cy="275991"/>
            <a:chOff x="8304647" y="3738687"/>
            <a:chExt cx="225076" cy="320956"/>
          </a:xfrm>
        </p:grpSpPr>
        <p:sp>
          <p:nvSpPr>
            <p:cNvPr id="3465" name="Google Shape;3465;p72"/>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endParaRPr/>
            </a:p>
          </p:txBody>
        </p:sp>
        <p:sp>
          <p:nvSpPr>
            <p:cNvPr id="3466" name="Google Shape;3466;p72"/>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endParaRPr/>
            </a:p>
          </p:txBody>
        </p:sp>
        <p:sp>
          <p:nvSpPr>
            <p:cNvPr id="3467" name="Google Shape;3467;p72"/>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endParaRPr/>
            </a:p>
          </p:txBody>
        </p:sp>
      </p:grpSp>
      <p:grpSp>
        <p:nvGrpSpPr>
          <p:cNvPr id="3468" name="Google Shape;3468;p72"/>
          <p:cNvGrpSpPr/>
          <p:nvPr/>
        </p:nvGrpSpPr>
        <p:grpSpPr>
          <a:xfrm>
            <a:off x="7641939" y="3651972"/>
            <a:ext cx="178492" cy="275991"/>
            <a:chOff x="8615101" y="3738687"/>
            <a:chExt cx="207573" cy="320956"/>
          </a:xfrm>
        </p:grpSpPr>
        <p:sp>
          <p:nvSpPr>
            <p:cNvPr id="3469" name="Google Shape;3469;p72"/>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470" name="Google Shape;3470;p72"/>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471" name="Google Shape;3471;p72"/>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endParaRPr/>
            </a:p>
          </p:txBody>
        </p:sp>
      </p:grpSp>
      <p:sp>
        <p:nvSpPr>
          <p:cNvPr id="3472" name="Google Shape;3472;p72"/>
          <p:cNvSpPr/>
          <p:nvPr/>
        </p:nvSpPr>
        <p:spPr>
          <a:xfrm>
            <a:off x="8138380" y="3241855"/>
            <a:ext cx="222397" cy="288695"/>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nvGrpSpPr>
          <p:cNvPr id="3473" name="Google Shape;3473;p72"/>
          <p:cNvGrpSpPr/>
          <p:nvPr/>
        </p:nvGrpSpPr>
        <p:grpSpPr>
          <a:xfrm>
            <a:off x="6036645" y="3773459"/>
            <a:ext cx="557671" cy="511283"/>
            <a:chOff x="6015419" y="3716859"/>
            <a:chExt cx="557671" cy="511283"/>
          </a:xfrm>
        </p:grpSpPr>
        <p:sp>
          <p:nvSpPr>
            <p:cNvPr id="3474" name="Google Shape;3474;p72"/>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endParaRPr/>
            </a:p>
          </p:txBody>
        </p:sp>
        <p:grpSp>
          <p:nvGrpSpPr>
            <p:cNvPr id="3475" name="Google Shape;3475;p72"/>
            <p:cNvGrpSpPr/>
            <p:nvPr/>
          </p:nvGrpSpPr>
          <p:grpSpPr>
            <a:xfrm>
              <a:off x="6036094" y="3716980"/>
              <a:ext cx="529860" cy="510468"/>
              <a:chOff x="6036094" y="3716980"/>
              <a:chExt cx="529860" cy="510468"/>
            </a:xfrm>
          </p:grpSpPr>
          <p:sp>
            <p:nvSpPr>
              <p:cNvPr id="3476" name="Google Shape;3476;p72"/>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477" name="Google Shape;3477;p72"/>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478" name="Google Shape;3478;p72"/>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479" name="Google Shape;3479;p72"/>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480" name="Google Shape;3480;p72"/>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481" name="Google Shape;3481;p72"/>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482" name="Google Shape;3482;p72"/>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483" name="Google Shape;3483;p72"/>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484" name="Google Shape;3484;p72"/>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485" name="Google Shape;3485;p72"/>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endParaRPr/>
              </a:p>
            </p:txBody>
          </p:sp>
        </p:grpSp>
      </p:grpSp>
      <p:grpSp>
        <p:nvGrpSpPr>
          <p:cNvPr id="3486" name="Google Shape;3486;p72"/>
          <p:cNvGrpSpPr/>
          <p:nvPr/>
        </p:nvGrpSpPr>
        <p:grpSpPr>
          <a:xfrm>
            <a:off x="6665530" y="3130229"/>
            <a:ext cx="576303" cy="511871"/>
            <a:chOff x="6644304" y="3073628"/>
            <a:chExt cx="576302" cy="511871"/>
          </a:xfrm>
        </p:grpSpPr>
        <p:sp>
          <p:nvSpPr>
            <p:cNvPr id="3487" name="Google Shape;3487;p72"/>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endParaRPr/>
            </a:p>
          </p:txBody>
        </p:sp>
        <p:grpSp>
          <p:nvGrpSpPr>
            <p:cNvPr id="3488" name="Google Shape;3488;p72"/>
            <p:cNvGrpSpPr/>
            <p:nvPr/>
          </p:nvGrpSpPr>
          <p:grpSpPr>
            <a:xfrm>
              <a:off x="6712169" y="3085440"/>
              <a:ext cx="481622" cy="494913"/>
              <a:chOff x="6712169" y="3085440"/>
              <a:chExt cx="481622" cy="494913"/>
            </a:xfrm>
          </p:grpSpPr>
          <p:sp>
            <p:nvSpPr>
              <p:cNvPr id="3489" name="Google Shape;3489;p72"/>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490" name="Google Shape;3490;p72"/>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491" name="Google Shape;3491;p72"/>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492" name="Google Shape;3492;p72"/>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493" name="Google Shape;3493;p72"/>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sp>
          <p:nvSpPr>
            <p:cNvPr id="3494" name="Google Shape;3494;p72"/>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495" name="Google Shape;3495;p72"/>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496" name="Google Shape;3496;p72"/>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endParaRPr/>
            </a:p>
          </p:txBody>
        </p:sp>
      </p:grpSp>
      <p:sp>
        <p:nvSpPr>
          <p:cNvPr id="3497" name="Google Shape;3497;p72"/>
          <p:cNvSpPr/>
          <p:nvPr/>
        </p:nvSpPr>
        <p:spPr>
          <a:xfrm>
            <a:off x="7009564" y="3146857"/>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nvGrpSpPr>
          <p:cNvPr id="3498" name="Google Shape;3498;p72"/>
          <p:cNvGrpSpPr/>
          <p:nvPr/>
        </p:nvGrpSpPr>
        <p:grpSpPr>
          <a:xfrm>
            <a:off x="6673381" y="3773223"/>
            <a:ext cx="560631" cy="511352"/>
            <a:chOff x="6652154" y="3716623"/>
            <a:chExt cx="560631" cy="511352"/>
          </a:xfrm>
        </p:grpSpPr>
        <p:sp>
          <p:nvSpPr>
            <p:cNvPr id="3499" name="Google Shape;3499;p72"/>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endParaRPr/>
            </a:p>
          </p:txBody>
        </p:sp>
        <p:grpSp>
          <p:nvGrpSpPr>
            <p:cNvPr id="3500" name="Google Shape;3500;p72"/>
            <p:cNvGrpSpPr/>
            <p:nvPr/>
          </p:nvGrpSpPr>
          <p:grpSpPr>
            <a:xfrm>
              <a:off x="6669657" y="3716715"/>
              <a:ext cx="466779" cy="464290"/>
              <a:chOff x="6669657" y="3716715"/>
              <a:chExt cx="466779" cy="464290"/>
            </a:xfrm>
          </p:grpSpPr>
          <p:sp>
            <p:nvSpPr>
              <p:cNvPr id="3501" name="Google Shape;3501;p72"/>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02" name="Google Shape;3502;p72"/>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03" name="Google Shape;3503;p72"/>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04" name="Google Shape;3504;p72"/>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05" name="Google Shape;3505;p72"/>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06" name="Google Shape;3506;p72"/>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07" name="Google Shape;3507;p72"/>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08" name="Google Shape;3508;p72"/>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09" name="Google Shape;3509;p72"/>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10" name="Google Shape;3510;p72"/>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11" name="Google Shape;3511;p72"/>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12" name="Google Shape;3512;p72"/>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13" name="Google Shape;3513;p72"/>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grpSp>
        <p:nvGrpSpPr>
          <p:cNvPr id="3514" name="Google Shape;3514;p72"/>
          <p:cNvGrpSpPr/>
          <p:nvPr/>
        </p:nvGrpSpPr>
        <p:grpSpPr>
          <a:xfrm>
            <a:off x="7867471" y="4054632"/>
            <a:ext cx="187557" cy="187557"/>
            <a:chOff x="8565775" y="671075"/>
            <a:chExt cx="441000" cy="441000"/>
          </a:xfrm>
        </p:grpSpPr>
        <p:sp>
          <p:nvSpPr>
            <p:cNvPr id="3515" name="Google Shape;3515;p7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endParaRPr/>
            </a:p>
          </p:txBody>
        </p:sp>
        <p:sp>
          <p:nvSpPr>
            <p:cNvPr id="3516" name="Google Shape;3516;p72"/>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endParaRPr/>
            </a:p>
          </p:txBody>
        </p:sp>
      </p:grpSp>
      <p:sp>
        <p:nvSpPr>
          <p:cNvPr id="3517" name="Google Shape;3517;p72"/>
          <p:cNvSpPr/>
          <p:nvPr/>
        </p:nvSpPr>
        <p:spPr>
          <a:xfrm>
            <a:off x="8168685" y="4050553"/>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endParaRPr/>
          </a:p>
        </p:txBody>
      </p:sp>
      <p:sp>
        <p:nvSpPr>
          <p:cNvPr id="3518" name="Google Shape;3518;p72"/>
          <p:cNvSpPr/>
          <p:nvPr/>
        </p:nvSpPr>
        <p:spPr>
          <a:xfrm flipH="1">
            <a:off x="7376924" y="4017008"/>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endParaRPr/>
          </a:p>
        </p:txBody>
      </p:sp>
      <p:grpSp>
        <p:nvGrpSpPr>
          <p:cNvPr id="3519" name="Google Shape;3519;p72"/>
          <p:cNvGrpSpPr/>
          <p:nvPr/>
        </p:nvGrpSpPr>
        <p:grpSpPr>
          <a:xfrm>
            <a:off x="6021326" y="3132850"/>
            <a:ext cx="587871" cy="512373"/>
            <a:chOff x="6000100" y="3076250"/>
            <a:chExt cx="587871" cy="512373"/>
          </a:xfrm>
        </p:grpSpPr>
        <p:sp>
          <p:nvSpPr>
            <p:cNvPr id="3520" name="Google Shape;3520;p72"/>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endParaRPr/>
            </a:p>
          </p:txBody>
        </p:sp>
        <p:grpSp>
          <p:nvGrpSpPr>
            <p:cNvPr id="3521" name="Google Shape;3521;p72"/>
            <p:cNvGrpSpPr/>
            <p:nvPr/>
          </p:nvGrpSpPr>
          <p:grpSpPr>
            <a:xfrm>
              <a:off x="6031360" y="3076713"/>
              <a:ext cx="539107" cy="480965"/>
              <a:chOff x="6031360" y="3076713"/>
              <a:chExt cx="539107" cy="480965"/>
            </a:xfrm>
          </p:grpSpPr>
          <p:sp>
            <p:nvSpPr>
              <p:cNvPr id="3522" name="Google Shape;3522;p72"/>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23" name="Google Shape;3523;p72"/>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24" name="Google Shape;3524;p72"/>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25" name="Google Shape;3525;p72"/>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26" name="Google Shape;3526;p72"/>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27" name="Google Shape;3527;p72"/>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3528" name="Google Shape;3528;p72"/>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grpSp>
        <p:nvGrpSpPr>
          <p:cNvPr id="3529" name="Google Shape;3529;p72"/>
          <p:cNvGrpSpPr/>
          <p:nvPr/>
        </p:nvGrpSpPr>
        <p:grpSpPr>
          <a:xfrm>
            <a:off x="3597785" y="3065882"/>
            <a:ext cx="2241344" cy="1330656"/>
            <a:chOff x="3597785" y="3065882"/>
            <a:chExt cx="2241344" cy="1330656"/>
          </a:xfrm>
        </p:grpSpPr>
        <p:grpSp>
          <p:nvGrpSpPr>
            <p:cNvPr id="3530" name="Google Shape;3530;p72"/>
            <p:cNvGrpSpPr/>
            <p:nvPr/>
          </p:nvGrpSpPr>
          <p:grpSpPr>
            <a:xfrm>
              <a:off x="5296908" y="3937355"/>
              <a:ext cx="143198" cy="32380"/>
              <a:chOff x="5296908" y="3937355"/>
              <a:chExt cx="143198" cy="32380"/>
            </a:xfrm>
          </p:grpSpPr>
          <p:sp>
            <p:nvSpPr>
              <p:cNvPr id="3531" name="Google Shape;3531;p72"/>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nvGrpSpPr>
              <p:cNvPr id="3532" name="Google Shape;3532;p72"/>
              <p:cNvGrpSpPr/>
              <p:nvPr/>
            </p:nvGrpSpPr>
            <p:grpSpPr>
              <a:xfrm>
                <a:off x="5402331" y="3937355"/>
                <a:ext cx="37776" cy="32380"/>
                <a:chOff x="5402331" y="3937355"/>
                <a:chExt cx="37776" cy="32380"/>
              </a:xfrm>
            </p:grpSpPr>
            <p:sp>
              <p:nvSpPr>
                <p:cNvPr id="3533" name="Google Shape;3533;p72"/>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534" name="Google Shape;3534;p72"/>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535" name="Google Shape;3535;p72"/>
              <p:cNvGrpSpPr/>
              <p:nvPr/>
            </p:nvGrpSpPr>
            <p:grpSpPr>
              <a:xfrm>
                <a:off x="5296908" y="3937355"/>
                <a:ext cx="37783" cy="32380"/>
                <a:chOff x="5296908" y="3937355"/>
                <a:chExt cx="37783" cy="32380"/>
              </a:xfrm>
            </p:grpSpPr>
            <p:sp>
              <p:nvSpPr>
                <p:cNvPr id="3536" name="Google Shape;3536;p72"/>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537" name="Google Shape;3537;p72"/>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grpSp>
          <p:nvGrpSpPr>
            <p:cNvPr id="3538" name="Google Shape;3538;p72"/>
            <p:cNvGrpSpPr/>
            <p:nvPr/>
          </p:nvGrpSpPr>
          <p:grpSpPr>
            <a:xfrm>
              <a:off x="4724163" y="3119631"/>
              <a:ext cx="120838" cy="84218"/>
              <a:chOff x="4724163" y="3119631"/>
              <a:chExt cx="120838" cy="84218"/>
            </a:xfrm>
          </p:grpSpPr>
          <p:grpSp>
            <p:nvGrpSpPr>
              <p:cNvPr id="3539" name="Google Shape;3539;p72"/>
              <p:cNvGrpSpPr/>
              <p:nvPr/>
            </p:nvGrpSpPr>
            <p:grpSpPr>
              <a:xfrm>
                <a:off x="4746712" y="3132773"/>
                <a:ext cx="86869" cy="56424"/>
                <a:chOff x="4746712" y="3132773"/>
                <a:chExt cx="86869" cy="56424"/>
              </a:xfrm>
            </p:grpSpPr>
            <p:sp>
              <p:nvSpPr>
                <p:cNvPr id="3540" name="Google Shape;3540;p72"/>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541" name="Google Shape;3541;p72"/>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grpSp>
            <p:nvGrpSpPr>
              <p:cNvPr id="3542" name="Google Shape;3542;p72"/>
              <p:cNvGrpSpPr/>
              <p:nvPr/>
            </p:nvGrpSpPr>
            <p:grpSpPr>
              <a:xfrm>
                <a:off x="4773634" y="3143336"/>
                <a:ext cx="37776" cy="32451"/>
                <a:chOff x="4773634" y="3143336"/>
                <a:chExt cx="37776" cy="32451"/>
              </a:xfrm>
            </p:grpSpPr>
            <p:sp>
              <p:nvSpPr>
                <p:cNvPr id="3543" name="Google Shape;3543;p72"/>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544" name="Google Shape;3544;p72"/>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545" name="Google Shape;3545;p72"/>
              <p:cNvGrpSpPr/>
              <p:nvPr/>
            </p:nvGrpSpPr>
            <p:grpSpPr>
              <a:xfrm>
                <a:off x="4724163" y="3131248"/>
                <a:ext cx="37776" cy="32459"/>
                <a:chOff x="4724163" y="3131248"/>
                <a:chExt cx="37776" cy="32459"/>
              </a:xfrm>
            </p:grpSpPr>
            <p:sp>
              <p:nvSpPr>
                <p:cNvPr id="3546" name="Google Shape;3546;p72"/>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547" name="Google Shape;3547;p72"/>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548" name="Google Shape;3548;p72"/>
              <p:cNvGrpSpPr/>
              <p:nvPr/>
            </p:nvGrpSpPr>
            <p:grpSpPr>
              <a:xfrm>
                <a:off x="4755081" y="3176054"/>
                <a:ext cx="32357" cy="27795"/>
                <a:chOff x="4755081" y="3176054"/>
                <a:chExt cx="32357" cy="27795"/>
              </a:xfrm>
            </p:grpSpPr>
            <p:sp>
              <p:nvSpPr>
                <p:cNvPr id="3549" name="Google Shape;3549;p72"/>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550" name="Google Shape;3550;p72"/>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551" name="Google Shape;3551;p72"/>
              <p:cNvGrpSpPr/>
              <p:nvPr/>
            </p:nvGrpSpPr>
            <p:grpSpPr>
              <a:xfrm>
                <a:off x="4812550" y="3119631"/>
                <a:ext cx="32451" cy="27803"/>
                <a:chOff x="4812550" y="3119631"/>
                <a:chExt cx="32451" cy="27803"/>
              </a:xfrm>
            </p:grpSpPr>
            <p:sp>
              <p:nvSpPr>
                <p:cNvPr id="3552" name="Google Shape;3552;p72"/>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553" name="Google Shape;3553;p72"/>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grpSp>
          <p:nvGrpSpPr>
            <p:cNvPr id="3554" name="Google Shape;3554;p72"/>
            <p:cNvGrpSpPr/>
            <p:nvPr/>
          </p:nvGrpSpPr>
          <p:grpSpPr>
            <a:xfrm>
              <a:off x="5382826" y="4027197"/>
              <a:ext cx="268967" cy="250422"/>
              <a:chOff x="5382826" y="4027197"/>
              <a:chExt cx="268967" cy="250422"/>
            </a:xfrm>
          </p:grpSpPr>
          <p:grpSp>
            <p:nvGrpSpPr>
              <p:cNvPr id="3555" name="Google Shape;3555;p72"/>
              <p:cNvGrpSpPr/>
              <p:nvPr/>
            </p:nvGrpSpPr>
            <p:grpSpPr>
              <a:xfrm>
                <a:off x="5405280" y="4042510"/>
                <a:ext cx="237570" cy="218647"/>
                <a:chOff x="5405280" y="4042510"/>
                <a:chExt cx="237570" cy="218647"/>
              </a:xfrm>
            </p:grpSpPr>
            <p:sp>
              <p:nvSpPr>
                <p:cNvPr id="3556" name="Google Shape;3556;p72"/>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557" name="Google Shape;3557;p72"/>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558" name="Google Shape;3558;p72"/>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559" name="Google Shape;3559;p72"/>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560" name="Google Shape;3560;p72"/>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561" name="Google Shape;3561;p72"/>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grpSp>
            <p:nvGrpSpPr>
              <p:cNvPr id="3562" name="Google Shape;3562;p72"/>
              <p:cNvGrpSpPr/>
              <p:nvPr/>
            </p:nvGrpSpPr>
            <p:grpSpPr>
              <a:xfrm>
                <a:off x="5382826" y="4125549"/>
                <a:ext cx="37776" cy="32380"/>
                <a:chOff x="5382826" y="4125549"/>
                <a:chExt cx="37776" cy="32380"/>
              </a:xfrm>
            </p:grpSpPr>
            <p:sp>
              <p:nvSpPr>
                <p:cNvPr id="3563" name="Google Shape;3563;p72"/>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564" name="Google Shape;3564;p72"/>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565" name="Google Shape;3565;p72"/>
              <p:cNvGrpSpPr/>
              <p:nvPr/>
            </p:nvGrpSpPr>
            <p:grpSpPr>
              <a:xfrm>
                <a:off x="5475680" y="4195587"/>
                <a:ext cx="37783" cy="32364"/>
                <a:chOff x="5475680" y="4195587"/>
                <a:chExt cx="37783" cy="32364"/>
              </a:xfrm>
            </p:grpSpPr>
            <p:sp>
              <p:nvSpPr>
                <p:cNvPr id="3566" name="Google Shape;3566;p72"/>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567" name="Google Shape;3567;p72"/>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568" name="Google Shape;3568;p72"/>
              <p:cNvGrpSpPr/>
              <p:nvPr/>
            </p:nvGrpSpPr>
            <p:grpSpPr>
              <a:xfrm>
                <a:off x="5532575" y="4027197"/>
                <a:ext cx="33308" cy="32262"/>
                <a:chOff x="5532575" y="4027197"/>
                <a:chExt cx="33308" cy="32262"/>
              </a:xfrm>
            </p:grpSpPr>
            <p:sp>
              <p:nvSpPr>
                <p:cNvPr id="3569" name="Google Shape;3569;p72"/>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570" name="Google Shape;3570;p72"/>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571" name="Google Shape;3571;p72"/>
              <p:cNvGrpSpPr/>
              <p:nvPr/>
            </p:nvGrpSpPr>
            <p:grpSpPr>
              <a:xfrm>
                <a:off x="5590706" y="4245348"/>
                <a:ext cx="33497" cy="32270"/>
                <a:chOff x="5590706" y="4245348"/>
                <a:chExt cx="33497" cy="32270"/>
              </a:xfrm>
            </p:grpSpPr>
            <p:sp>
              <p:nvSpPr>
                <p:cNvPr id="3572" name="Google Shape;3572;p72"/>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573" name="Google Shape;3573;p72"/>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574" name="Google Shape;3574;p72"/>
              <p:cNvGrpSpPr/>
              <p:nvPr/>
            </p:nvGrpSpPr>
            <p:grpSpPr>
              <a:xfrm>
                <a:off x="5618681" y="4109677"/>
                <a:ext cx="33112" cy="32357"/>
                <a:chOff x="5618681" y="4109677"/>
                <a:chExt cx="33112" cy="32357"/>
              </a:xfrm>
            </p:grpSpPr>
            <p:sp>
              <p:nvSpPr>
                <p:cNvPr id="3575" name="Google Shape;3575;p72"/>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576" name="Google Shape;3576;p72"/>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577" name="Google Shape;3577;p72"/>
              <p:cNvGrpSpPr/>
              <p:nvPr/>
            </p:nvGrpSpPr>
            <p:grpSpPr>
              <a:xfrm>
                <a:off x="5479298" y="4128262"/>
                <a:ext cx="31405" cy="26906"/>
                <a:chOff x="5479298" y="4128262"/>
                <a:chExt cx="31405" cy="26906"/>
              </a:xfrm>
            </p:grpSpPr>
            <p:sp>
              <p:nvSpPr>
                <p:cNvPr id="3578" name="Google Shape;3578;p72"/>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579" name="Google Shape;3579;p72"/>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580" name="Google Shape;3580;p72"/>
              <p:cNvGrpSpPr/>
              <p:nvPr/>
            </p:nvGrpSpPr>
            <p:grpSpPr>
              <a:xfrm>
                <a:off x="5582903" y="4180116"/>
                <a:ext cx="31499" cy="26898"/>
                <a:chOff x="5582903" y="4180116"/>
                <a:chExt cx="31499" cy="26898"/>
              </a:xfrm>
            </p:grpSpPr>
            <p:sp>
              <p:nvSpPr>
                <p:cNvPr id="3581" name="Google Shape;3581;p72"/>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582" name="Google Shape;3582;p72"/>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grpSp>
          <p:nvGrpSpPr>
            <p:cNvPr id="3583" name="Google Shape;3583;p72"/>
            <p:cNvGrpSpPr/>
            <p:nvPr/>
          </p:nvGrpSpPr>
          <p:grpSpPr>
            <a:xfrm>
              <a:off x="3977681" y="3230323"/>
              <a:ext cx="94584" cy="84085"/>
              <a:chOff x="3977681" y="3230323"/>
              <a:chExt cx="94584" cy="84085"/>
            </a:xfrm>
          </p:grpSpPr>
          <p:grpSp>
            <p:nvGrpSpPr>
              <p:cNvPr id="3584" name="Google Shape;3584;p72"/>
              <p:cNvGrpSpPr/>
              <p:nvPr/>
            </p:nvGrpSpPr>
            <p:grpSpPr>
              <a:xfrm>
                <a:off x="4000135" y="3243041"/>
                <a:ext cx="59570" cy="57186"/>
                <a:chOff x="4000135" y="3243041"/>
                <a:chExt cx="59570" cy="57186"/>
              </a:xfrm>
            </p:grpSpPr>
            <p:sp>
              <p:nvSpPr>
                <p:cNvPr id="3585" name="Google Shape;3585;p72"/>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586" name="Google Shape;3586;p72"/>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587" name="Google Shape;3587;p72"/>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grpSp>
            <p:nvGrpSpPr>
              <p:cNvPr id="3588" name="Google Shape;3588;p72"/>
              <p:cNvGrpSpPr/>
              <p:nvPr/>
            </p:nvGrpSpPr>
            <p:grpSpPr>
              <a:xfrm>
                <a:off x="3977681" y="3245872"/>
                <a:ext cx="37783" cy="32380"/>
                <a:chOff x="3977681" y="3245872"/>
                <a:chExt cx="37783" cy="32380"/>
              </a:xfrm>
            </p:grpSpPr>
            <p:sp>
              <p:nvSpPr>
                <p:cNvPr id="3589" name="Google Shape;3589;p72"/>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590" name="Google Shape;3590;p72"/>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591" name="Google Shape;3591;p72"/>
              <p:cNvGrpSpPr/>
              <p:nvPr/>
            </p:nvGrpSpPr>
            <p:grpSpPr>
              <a:xfrm>
                <a:off x="4040860" y="3262672"/>
                <a:ext cx="31405" cy="27001"/>
                <a:chOff x="4040860" y="3262672"/>
                <a:chExt cx="31405" cy="27001"/>
              </a:xfrm>
            </p:grpSpPr>
            <p:sp>
              <p:nvSpPr>
                <p:cNvPr id="3592" name="Google Shape;3592;p72"/>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593" name="Google Shape;3593;p72"/>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594" name="Google Shape;3594;p72"/>
              <p:cNvGrpSpPr/>
              <p:nvPr/>
            </p:nvGrpSpPr>
            <p:grpSpPr>
              <a:xfrm>
                <a:off x="4021072" y="3230323"/>
                <a:ext cx="31397" cy="26906"/>
                <a:chOff x="4021072" y="3230323"/>
                <a:chExt cx="31397" cy="26906"/>
              </a:xfrm>
            </p:grpSpPr>
            <p:sp>
              <p:nvSpPr>
                <p:cNvPr id="3595" name="Google Shape;3595;p72"/>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596" name="Google Shape;3596;p72"/>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597" name="Google Shape;3597;p72"/>
              <p:cNvGrpSpPr/>
              <p:nvPr/>
            </p:nvGrpSpPr>
            <p:grpSpPr>
              <a:xfrm>
                <a:off x="4001472" y="3287462"/>
                <a:ext cx="31499" cy="26945"/>
                <a:chOff x="4001472" y="3287462"/>
                <a:chExt cx="31499" cy="26945"/>
              </a:xfrm>
            </p:grpSpPr>
            <p:sp>
              <p:nvSpPr>
                <p:cNvPr id="3598" name="Google Shape;3598;p72"/>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599" name="Google Shape;3599;p72"/>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grpSp>
          <p:nvGrpSpPr>
            <p:cNvPr id="3600" name="Google Shape;3600;p72"/>
            <p:cNvGrpSpPr/>
            <p:nvPr/>
          </p:nvGrpSpPr>
          <p:grpSpPr>
            <a:xfrm>
              <a:off x="4084715" y="3258865"/>
              <a:ext cx="184961" cy="137268"/>
              <a:chOff x="4084715" y="3258865"/>
              <a:chExt cx="184961" cy="137268"/>
            </a:xfrm>
          </p:grpSpPr>
          <p:grpSp>
            <p:nvGrpSpPr>
              <p:cNvPr id="3601" name="Google Shape;3601;p72"/>
              <p:cNvGrpSpPr/>
              <p:nvPr/>
            </p:nvGrpSpPr>
            <p:grpSpPr>
              <a:xfrm>
                <a:off x="4107453" y="3271583"/>
                <a:ext cx="153470" cy="110275"/>
                <a:chOff x="4107453" y="3271583"/>
                <a:chExt cx="153470" cy="110275"/>
              </a:xfrm>
            </p:grpSpPr>
            <p:sp>
              <p:nvSpPr>
                <p:cNvPr id="3602" name="Google Shape;3602;p72"/>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03" name="Google Shape;3603;p72"/>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04" name="Google Shape;3604;p72"/>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05" name="Google Shape;3605;p72"/>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grpSp>
            <p:nvGrpSpPr>
              <p:cNvPr id="3606" name="Google Shape;3606;p72"/>
              <p:cNvGrpSpPr/>
              <p:nvPr/>
            </p:nvGrpSpPr>
            <p:grpSpPr>
              <a:xfrm>
                <a:off x="4136947" y="3258865"/>
                <a:ext cx="31499" cy="27001"/>
                <a:chOff x="4136947" y="3258865"/>
                <a:chExt cx="31499" cy="27001"/>
              </a:xfrm>
            </p:grpSpPr>
            <p:sp>
              <p:nvSpPr>
                <p:cNvPr id="3607" name="Google Shape;3607;p72"/>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608" name="Google Shape;3608;p72"/>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609" name="Google Shape;3609;p72"/>
              <p:cNvGrpSpPr/>
              <p:nvPr/>
            </p:nvGrpSpPr>
            <p:grpSpPr>
              <a:xfrm>
                <a:off x="4084715" y="3266478"/>
                <a:ext cx="31468" cy="26898"/>
                <a:chOff x="4084715" y="3266478"/>
                <a:chExt cx="31468" cy="26898"/>
              </a:xfrm>
            </p:grpSpPr>
            <p:sp>
              <p:nvSpPr>
                <p:cNvPr id="3610" name="Google Shape;3610;p72"/>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611" name="Google Shape;3611;p72"/>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612" name="Google Shape;3612;p72"/>
              <p:cNvGrpSpPr/>
              <p:nvPr/>
            </p:nvGrpSpPr>
            <p:grpSpPr>
              <a:xfrm>
                <a:off x="4159213" y="3279849"/>
                <a:ext cx="31405" cy="26945"/>
                <a:chOff x="4159213" y="3279849"/>
                <a:chExt cx="31405" cy="26945"/>
              </a:xfrm>
            </p:grpSpPr>
            <p:sp>
              <p:nvSpPr>
                <p:cNvPr id="3613" name="Google Shape;3613;p72"/>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614" name="Google Shape;3614;p72"/>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615" name="Google Shape;3615;p72"/>
              <p:cNvGrpSpPr/>
              <p:nvPr/>
            </p:nvGrpSpPr>
            <p:grpSpPr>
              <a:xfrm>
                <a:off x="4201550" y="3266502"/>
                <a:ext cx="31405" cy="26883"/>
                <a:chOff x="4201550" y="3266502"/>
                <a:chExt cx="31405" cy="26883"/>
              </a:xfrm>
            </p:grpSpPr>
            <p:sp>
              <p:nvSpPr>
                <p:cNvPr id="3616" name="Google Shape;3616;p72"/>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617" name="Google Shape;3617;p72"/>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618" name="Google Shape;3618;p72"/>
              <p:cNvGrpSpPr/>
              <p:nvPr/>
            </p:nvGrpSpPr>
            <p:grpSpPr>
              <a:xfrm>
                <a:off x="4201550" y="3338278"/>
                <a:ext cx="31405" cy="26930"/>
                <a:chOff x="4201550" y="3338278"/>
                <a:chExt cx="31405" cy="26930"/>
              </a:xfrm>
            </p:grpSpPr>
            <p:sp>
              <p:nvSpPr>
                <p:cNvPr id="3619" name="Google Shape;3619;p72"/>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620" name="Google Shape;3620;p72"/>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621" name="Google Shape;3621;p72"/>
              <p:cNvGrpSpPr/>
              <p:nvPr/>
            </p:nvGrpSpPr>
            <p:grpSpPr>
              <a:xfrm>
                <a:off x="4238272" y="3369132"/>
                <a:ext cx="31405" cy="27001"/>
                <a:chOff x="4238272" y="3369132"/>
                <a:chExt cx="31405" cy="27001"/>
              </a:xfrm>
            </p:grpSpPr>
            <p:sp>
              <p:nvSpPr>
                <p:cNvPr id="3622" name="Google Shape;3622;p72"/>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623" name="Google Shape;3623;p72"/>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grpSp>
          <p:nvGrpSpPr>
            <p:cNvPr id="3624" name="Google Shape;3624;p72"/>
            <p:cNvGrpSpPr/>
            <p:nvPr/>
          </p:nvGrpSpPr>
          <p:grpSpPr>
            <a:xfrm>
              <a:off x="4068639" y="3200169"/>
              <a:ext cx="77643" cy="37272"/>
              <a:chOff x="4068639" y="3200169"/>
              <a:chExt cx="77643" cy="37272"/>
            </a:xfrm>
          </p:grpSpPr>
          <p:sp>
            <p:nvSpPr>
              <p:cNvPr id="3625" name="Google Shape;3625;p72"/>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nvGrpSpPr>
              <p:cNvPr id="3626" name="Google Shape;3626;p72"/>
              <p:cNvGrpSpPr/>
              <p:nvPr/>
            </p:nvGrpSpPr>
            <p:grpSpPr>
              <a:xfrm>
                <a:off x="4114878" y="3200169"/>
                <a:ext cx="31405" cy="26993"/>
                <a:chOff x="4114878" y="3200169"/>
                <a:chExt cx="31405" cy="26993"/>
              </a:xfrm>
            </p:grpSpPr>
            <p:sp>
              <p:nvSpPr>
                <p:cNvPr id="3627" name="Google Shape;3627;p72"/>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628" name="Google Shape;3628;p72"/>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629" name="Google Shape;3629;p72"/>
              <p:cNvGrpSpPr/>
              <p:nvPr/>
            </p:nvGrpSpPr>
            <p:grpSpPr>
              <a:xfrm>
                <a:off x="4068639" y="3210535"/>
                <a:ext cx="31499" cy="26906"/>
                <a:chOff x="4068639" y="3210535"/>
                <a:chExt cx="31499" cy="26906"/>
              </a:xfrm>
            </p:grpSpPr>
            <p:sp>
              <p:nvSpPr>
                <p:cNvPr id="3630" name="Google Shape;3630;p72"/>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631" name="Google Shape;3631;p72"/>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grpSp>
          <p:nvGrpSpPr>
            <p:cNvPr id="3632" name="Google Shape;3632;p72"/>
            <p:cNvGrpSpPr/>
            <p:nvPr/>
          </p:nvGrpSpPr>
          <p:grpSpPr>
            <a:xfrm>
              <a:off x="3869702" y="3066935"/>
              <a:ext cx="382664" cy="190294"/>
              <a:chOff x="3869702" y="3066935"/>
              <a:chExt cx="382664" cy="190294"/>
            </a:xfrm>
          </p:grpSpPr>
          <p:grpSp>
            <p:nvGrpSpPr>
              <p:cNvPr id="3633" name="Google Shape;3633;p72"/>
              <p:cNvGrpSpPr/>
              <p:nvPr/>
            </p:nvGrpSpPr>
            <p:grpSpPr>
              <a:xfrm>
                <a:off x="3888633" y="3082351"/>
                <a:ext cx="351172" cy="160698"/>
                <a:chOff x="3888633" y="3082351"/>
                <a:chExt cx="351172" cy="160698"/>
              </a:xfrm>
            </p:grpSpPr>
            <p:sp>
              <p:nvSpPr>
                <p:cNvPr id="3634" name="Google Shape;3634;p72"/>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35" name="Google Shape;3635;p72"/>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36" name="Google Shape;3636;p72"/>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37" name="Google Shape;3637;p72"/>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38" name="Google Shape;3638;p72"/>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39" name="Google Shape;3639;p72"/>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grpSp>
            <p:nvGrpSpPr>
              <p:cNvPr id="3640" name="Google Shape;3640;p72"/>
              <p:cNvGrpSpPr/>
              <p:nvPr/>
            </p:nvGrpSpPr>
            <p:grpSpPr>
              <a:xfrm>
                <a:off x="4143703" y="3066935"/>
                <a:ext cx="37783" cy="32357"/>
                <a:chOff x="4143703" y="3066935"/>
                <a:chExt cx="37783" cy="32357"/>
              </a:xfrm>
            </p:grpSpPr>
            <p:sp>
              <p:nvSpPr>
                <p:cNvPr id="3641" name="Google Shape;3641;p72"/>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642" name="Google Shape;3642;p72"/>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643" name="Google Shape;3643;p72"/>
              <p:cNvGrpSpPr/>
              <p:nvPr/>
            </p:nvGrpSpPr>
            <p:grpSpPr>
              <a:xfrm>
                <a:off x="4044565" y="3103563"/>
                <a:ext cx="37783" cy="32451"/>
                <a:chOff x="4044565" y="3103563"/>
                <a:chExt cx="37783" cy="32451"/>
              </a:xfrm>
            </p:grpSpPr>
            <p:sp>
              <p:nvSpPr>
                <p:cNvPr id="3644" name="Google Shape;3644;p72"/>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645" name="Google Shape;3645;p72"/>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646" name="Google Shape;3646;p72"/>
              <p:cNvGrpSpPr/>
              <p:nvPr/>
            </p:nvGrpSpPr>
            <p:grpSpPr>
              <a:xfrm>
                <a:off x="4017454" y="3188237"/>
                <a:ext cx="37776" cy="32357"/>
                <a:chOff x="4017454" y="3188237"/>
                <a:chExt cx="37776" cy="32357"/>
              </a:xfrm>
            </p:grpSpPr>
            <p:sp>
              <p:nvSpPr>
                <p:cNvPr id="3647" name="Google Shape;3647;p72"/>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648" name="Google Shape;3648;p72"/>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649" name="Google Shape;3649;p72"/>
              <p:cNvGrpSpPr/>
              <p:nvPr/>
            </p:nvGrpSpPr>
            <p:grpSpPr>
              <a:xfrm>
                <a:off x="3921548" y="3157509"/>
                <a:ext cx="37783" cy="32357"/>
                <a:chOff x="3921548" y="3157509"/>
                <a:chExt cx="37783" cy="32357"/>
              </a:xfrm>
            </p:grpSpPr>
            <p:sp>
              <p:nvSpPr>
                <p:cNvPr id="3650" name="Google Shape;3650;p72"/>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651" name="Google Shape;3651;p72"/>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652" name="Google Shape;3652;p72"/>
              <p:cNvGrpSpPr/>
              <p:nvPr/>
            </p:nvGrpSpPr>
            <p:grpSpPr>
              <a:xfrm>
                <a:off x="3939056" y="3211620"/>
                <a:ext cx="37783" cy="32380"/>
                <a:chOff x="3939056" y="3211620"/>
                <a:chExt cx="37783" cy="32380"/>
              </a:xfrm>
            </p:grpSpPr>
            <p:sp>
              <p:nvSpPr>
                <p:cNvPr id="3653" name="Google Shape;3653;p72"/>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654" name="Google Shape;3654;p72"/>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655" name="Google Shape;3655;p72"/>
              <p:cNvGrpSpPr/>
              <p:nvPr/>
            </p:nvGrpSpPr>
            <p:grpSpPr>
              <a:xfrm>
                <a:off x="4176240" y="3136965"/>
                <a:ext cx="31405" cy="26930"/>
                <a:chOff x="4176240" y="3136965"/>
                <a:chExt cx="31405" cy="26930"/>
              </a:xfrm>
            </p:grpSpPr>
            <p:sp>
              <p:nvSpPr>
                <p:cNvPr id="3656" name="Google Shape;3656;p72"/>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657" name="Google Shape;3657;p72"/>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658" name="Google Shape;3658;p72"/>
              <p:cNvGrpSpPr/>
              <p:nvPr/>
            </p:nvGrpSpPr>
            <p:grpSpPr>
              <a:xfrm>
                <a:off x="4133148" y="3152593"/>
                <a:ext cx="31499" cy="27001"/>
                <a:chOff x="4133148" y="3152593"/>
                <a:chExt cx="31499" cy="27001"/>
              </a:xfrm>
            </p:grpSpPr>
            <p:sp>
              <p:nvSpPr>
                <p:cNvPr id="3659" name="Google Shape;3659;p72"/>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660" name="Google Shape;3660;p72"/>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661" name="Google Shape;3661;p72"/>
              <p:cNvGrpSpPr/>
              <p:nvPr/>
            </p:nvGrpSpPr>
            <p:grpSpPr>
              <a:xfrm>
                <a:off x="4220866" y="3073534"/>
                <a:ext cx="31499" cy="26898"/>
                <a:chOff x="4220866" y="3073534"/>
                <a:chExt cx="31499" cy="26898"/>
              </a:xfrm>
            </p:grpSpPr>
            <p:sp>
              <p:nvSpPr>
                <p:cNvPr id="3662" name="Google Shape;3662;p72"/>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663" name="Google Shape;3663;p72"/>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664" name="Google Shape;3664;p72"/>
              <p:cNvGrpSpPr/>
              <p:nvPr/>
            </p:nvGrpSpPr>
            <p:grpSpPr>
              <a:xfrm>
                <a:off x="3869702" y="3230323"/>
                <a:ext cx="31499" cy="26906"/>
                <a:chOff x="3869702" y="3230323"/>
                <a:chExt cx="31499" cy="26906"/>
              </a:xfrm>
            </p:grpSpPr>
            <p:sp>
              <p:nvSpPr>
                <p:cNvPr id="3665" name="Google Shape;3665;p72"/>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666" name="Google Shape;3666;p72"/>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grpSp>
          <p:nvGrpSpPr>
            <p:cNvPr id="3667" name="Google Shape;3667;p72"/>
            <p:cNvGrpSpPr/>
            <p:nvPr/>
          </p:nvGrpSpPr>
          <p:grpSpPr>
            <a:xfrm>
              <a:off x="4271383" y="3065882"/>
              <a:ext cx="304556" cy="341663"/>
              <a:chOff x="4271383" y="3065882"/>
              <a:chExt cx="304556" cy="341663"/>
            </a:xfrm>
          </p:grpSpPr>
          <p:grpSp>
            <p:nvGrpSpPr>
              <p:cNvPr id="3668" name="Google Shape;3668;p72"/>
              <p:cNvGrpSpPr/>
              <p:nvPr/>
            </p:nvGrpSpPr>
            <p:grpSpPr>
              <a:xfrm>
                <a:off x="4293838" y="3078639"/>
                <a:ext cx="269353" cy="311973"/>
                <a:chOff x="4293838" y="3078639"/>
                <a:chExt cx="269353" cy="311973"/>
              </a:xfrm>
            </p:grpSpPr>
            <p:sp>
              <p:nvSpPr>
                <p:cNvPr id="3669" name="Google Shape;3669;p72"/>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70" name="Google Shape;3670;p72"/>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71" name="Google Shape;3671;p72"/>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72" name="Google Shape;3672;p72"/>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73" name="Google Shape;3673;p72"/>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74" name="Google Shape;3674;p72"/>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75" name="Google Shape;3675;p72"/>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76" name="Google Shape;3676;p72"/>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77" name="Google Shape;3677;p72"/>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78" name="Google Shape;3678;p72"/>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79" name="Google Shape;3679;p72"/>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80" name="Google Shape;3680;p72"/>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81" name="Google Shape;3681;p72"/>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82" name="Google Shape;3682;p72"/>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83" name="Google Shape;3683;p72"/>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84" name="Google Shape;3684;p72"/>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685" name="Google Shape;3685;p72"/>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grpSp>
            <p:nvGrpSpPr>
              <p:cNvPr id="3686" name="Google Shape;3686;p72"/>
              <p:cNvGrpSpPr/>
              <p:nvPr/>
            </p:nvGrpSpPr>
            <p:grpSpPr>
              <a:xfrm>
                <a:off x="4538164" y="3342061"/>
                <a:ext cx="37776" cy="32380"/>
                <a:chOff x="4538164" y="3342061"/>
                <a:chExt cx="37776" cy="32380"/>
              </a:xfrm>
            </p:grpSpPr>
            <p:sp>
              <p:nvSpPr>
                <p:cNvPr id="3687" name="Google Shape;3687;p72"/>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688" name="Google Shape;3688;p72"/>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689" name="Google Shape;3689;p72"/>
              <p:cNvGrpSpPr/>
              <p:nvPr/>
            </p:nvGrpSpPr>
            <p:grpSpPr>
              <a:xfrm>
                <a:off x="4271383" y="3194742"/>
                <a:ext cx="37783" cy="32420"/>
                <a:chOff x="4271383" y="3194742"/>
                <a:chExt cx="37783" cy="32420"/>
              </a:xfrm>
            </p:grpSpPr>
            <p:sp>
              <p:nvSpPr>
                <p:cNvPr id="3690" name="Google Shape;3690;p72"/>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691" name="Google Shape;3691;p72"/>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692" name="Google Shape;3692;p72"/>
              <p:cNvGrpSpPr/>
              <p:nvPr/>
            </p:nvGrpSpPr>
            <p:grpSpPr>
              <a:xfrm>
                <a:off x="4284416" y="3084058"/>
                <a:ext cx="37783" cy="32357"/>
                <a:chOff x="4284416" y="3084058"/>
                <a:chExt cx="37783" cy="32357"/>
              </a:xfrm>
            </p:grpSpPr>
            <p:sp>
              <p:nvSpPr>
                <p:cNvPr id="3693" name="Google Shape;3693;p72"/>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694" name="Google Shape;3694;p72"/>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695" name="Google Shape;3695;p72"/>
              <p:cNvGrpSpPr/>
              <p:nvPr/>
            </p:nvGrpSpPr>
            <p:grpSpPr>
              <a:xfrm>
                <a:off x="4478697" y="3297561"/>
                <a:ext cx="37776" cy="32451"/>
                <a:chOff x="4478697" y="3297561"/>
                <a:chExt cx="37776" cy="32451"/>
              </a:xfrm>
            </p:grpSpPr>
            <p:sp>
              <p:nvSpPr>
                <p:cNvPr id="3696" name="Google Shape;3696;p72"/>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697" name="Google Shape;3697;p72"/>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698" name="Google Shape;3698;p72"/>
              <p:cNvGrpSpPr/>
              <p:nvPr/>
            </p:nvGrpSpPr>
            <p:grpSpPr>
              <a:xfrm>
                <a:off x="4411813" y="3331711"/>
                <a:ext cx="37776" cy="32451"/>
                <a:chOff x="4411813" y="3331711"/>
                <a:chExt cx="37776" cy="32451"/>
              </a:xfrm>
            </p:grpSpPr>
            <p:sp>
              <p:nvSpPr>
                <p:cNvPr id="3699" name="Google Shape;3699;p72"/>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00" name="Google Shape;3700;p72"/>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701" name="Google Shape;3701;p72"/>
              <p:cNvGrpSpPr/>
              <p:nvPr/>
            </p:nvGrpSpPr>
            <p:grpSpPr>
              <a:xfrm>
                <a:off x="4337984" y="3375188"/>
                <a:ext cx="37776" cy="32357"/>
                <a:chOff x="4337984" y="3375188"/>
                <a:chExt cx="37776" cy="32357"/>
              </a:xfrm>
            </p:grpSpPr>
            <p:sp>
              <p:nvSpPr>
                <p:cNvPr id="3702" name="Google Shape;3702;p72"/>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03" name="Google Shape;3703;p72"/>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704" name="Google Shape;3704;p72"/>
              <p:cNvGrpSpPr/>
              <p:nvPr/>
            </p:nvGrpSpPr>
            <p:grpSpPr>
              <a:xfrm>
                <a:off x="4494867" y="3090530"/>
                <a:ext cx="37878" cy="32451"/>
                <a:chOff x="4494867" y="3090530"/>
                <a:chExt cx="37878" cy="32451"/>
              </a:xfrm>
            </p:grpSpPr>
            <p:sp>
              <p:nvSpPr>
                <p:cNvPr id="3705" name="Google Shape;3705;p72"/>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06" name="Google Shape;3706;p72"/>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707" name="Google Shape;3707;p72"/>
              <p:cNvGrpSpPr/>
              <p:nvPr/>
            </p:nvGrpSpPr>
            <p:grpSpPr>
              <a:xfrm>
                <a:off x="4525124" y="3207774"/>
                <a:ext cx="37783" cy="32420"/>
                <a:chOff x="4525124" y="3207774"/>
                <a:chExt cx="37783" cy="32420"/>
              </a:xfrm>
            </p:grpSpPr>
            <p:sp>
              <p:nvSpPr>
                <p:cNvPr id="3708" name="Google Shape;3708;p72"/>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09" name="Google Shape;3709;p72"/>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710" name="Google Shape;3710;p72"/>
              <p:cNvGrpSpPr/>
              <p:nvPr/>
            </p:nvGrpSpPr>
            <p:grpSpPr>
              <a:xfrm>
                <a:off x="4440544" y="3176479"/>
                <a:ext cx="31499" cy="26898"/>
                <a:chOff x="4440544" y="3176479"/>
                <a:chExt cx="31499" cy="26898"/>
              </a:xfrm>
            </p:grpSpPr>
            <p:sp>
              <p:nvSpPr>
                <p:cNvPr id="3711" name="Google Shape;3711;p72"/>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12" name="Google Shape;3712;p72"/>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713" name="Google Shape;3713;p72"/>
              <p:cNvGrpSpPr/>
              <p:nvPr/>
            </p:nvGrpSpPr>
            <p:grpSpPr>
              <a:xfrm>
                <a:off x="4350545" y="3156400"/>
                <a:ext cx="31405" cy="27001"/>
                <a:chOff x="4350545" y="3156400"/>
                <a:chExt cx="31405" cy="27001"/>
              </a:xfrm>
            </p:grpSpPr>
            <p:sp>
              <p:nvSpPr>
                <p:cNvPr id="3714" name="Google Shape;3714;p72"/>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15" name="Google Shape;3715;p72"/>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716" name="Google Shape;3716;p72"/>
              <p:cNvGrpSpPr/>
              <p:nvPr/>
            </p:nvGrpSpPr>
            <p:grpSpPr>
              <a:xfrm>
                <a:off x="4376703" y="3255058"/>
                <a:ext cx="31405" cy="27001"/>
                <a:chOff x="4376703" y="3255058"/>
                <a:chExt cx="31405" cy="27001"/>
              </a:xfrm>
            </p:grpSpPr>
            <p:sp>
              <p:nvSpPr>
                <p:cNvPr id="3717" name="Google Shape;3717;p72"/>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18" name="Google Shape;3718;p72"/>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719" name="Google Shape;3719;p72"/>
              <p:cNvGrpSpPr/>
              <p:nvPr/>
            </p:nvGrpSpPr>
            <p:grpSpPr>
              <a:xfrm>
                <a:off x="4331322" y="3283656"/>
                <a:ext cx="31405" cy="26945"/>
                <a:chOff x="4331322" y="3283656"/>
                <a:chExt cx="31405" cy="26945"/>
              </a:xfrm>
            </p:grpSpPr>
            <p:sp>
              <p:nvSpPr>
                <p:cNvPr id="3720" name="Google Shape;3720;p72"/>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21" name="Google Shape;3721;p72"/>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722" name="Google Shape;3722;p72"/>
              <p:cNvGrpSpPr/>
              <p:nvPr/>
            </p:nvGrpSpPr>
            <p:grpSpPr>
              <a:xfrm>
                <a:off x="4380510" y="3065882"/>
                <a:ext cx="31405" cy="26938"/>
                <a:chOff x="4380510" y="3065882"/>
                <a:chExt cx="31405" cy="26938"/>
              </a:xfrm>
            </p:grpSpPr>
            <p:sp>
              <p:nvSpPr>
                <p:cNvPr id="3723" name="Google Shape;3723;p72"/>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724" name="Google Shape;3724;p72"/>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grpSp>
          <p:nvGrpSpPr>
            <p:cNvPr id="3725" name="Google Shape;3725;p72"/>
            <p:cNvGrpSpPr/>
            <p:nvPr/>
          </p:nvGrpSpPr>
          <p:grpSpPr>
            <a:xfrm>
              <a:off x="4558998" y="3188237"/>
              <a:ext cx="1280131" cy="1052746"/>
              <a:chOff x="4558998" y="3188237"/>
              <a:chExt cx="1280131" cy="1052746"/>
            </a:xfrm>
          </p:grpSpPr>
          <p:sp>
            <p:nvSpPr>
              <p:cNvPr id="3726" name="Google Shape;3726;p72"/>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nvGrpSpPr>
              <p:cNvPr id="3727" name="Google Shape;3727;p72"/>
              <p:cNvGrpSpPr/>
              <p:nvPr/>
            </p:nvGrpSpPr>
            <p:grpSpPr>
              <a:xfrm>
                <a:off x="4579164" y="3203653"/>
                <a:ext cx="1244833" cy="1020397"/>
                <a:chOff x="4579164" y="3203653"/>
                <a:chExt cx="1244833" cy="1020397"/>
              </a:xfrm>
            </p:grpSpPr>
            <p:sp>
              <p:nvSpPr>
                <p:cNvPr id="3728" name="Google Shape;3728;p72"/>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29" name="Google Shape;3729;p72"/>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nvGrpSpPr>
                <p:cNvPr id="3730" name="Google Shape;3730;p72"/>
                <p:cNvGrpSpPr/>
                <p:nvPr/>
              </p:nvGrpSpPr>
              <p:grpSpPr>
                <a:xfrm>
                  <a:off x="4579164" y="3203653"/>
                  <a:ext cx="1244833" cy="1020397"/>
                  <a:chOff x="4579164" y="3203653"/>
                  <a:chExt cx="1244833" cy="1020397"/>
                </a:xfrm>
              </p:grpSpPr>
              <p:sp>
                <p:nvSpPr>
                  <p:cNvPr id="3731" name="Google Shape;3731;p72"/>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32" name="Google Shape;3732;p72"/>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nvGrpSpPr>
                  <p:cNvPr id="3733" name="Google Shape;3733;p72"/>
                  <p:cNvGrpSpPr/>
                  <p:nvPr/>
                </p:nvGrpSpPr>
                <p:grpSpPr>
                  <a:xfrm>
                    <a:off x="4579164" y="3203653"/>
                    <a:ext cx="1244833" cy="1020397"/>
                    <a:chOff x="4579164" y="3203653"/>
                    <a:chExt cx="1244833" cy="1020397"/>
                  </a:xfrm>
                </p:grpSpPr>
                <p:sp>
                  <p:nvSpPr>
                    <p:cNvPr id="3734" name="Google Shape;3734;p72"/>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35" name="Google Shape;3735;p72"/>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36" name="Google Shape;3736;p72"/>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37" name="Google Shape;3737;p72"/>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38" name="Google Shape;3738;p72"/>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39" name="Google Shape;3739;p72"/>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40" name="Google Shape;3740;p72"/>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41" name="Google Shape;3741;p72"/>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nvGrpSpPr>
                    <p:cNvPr id="3742" name="Google Shape;3742;p72"/>
                    <p:cNvGrpSpPr/>
                    <p:nvPr/>
                  </p:nvGrpSpPr>
                  <p:grpSpPr>
                    <a:xfrm>
                      <a:off x="4579164" y="3203653"/>
                      <a:ext cx="1244833" cy="1020397"/>
                      <a:chOff x="4579164" y="3203653"/>
                      <a:chExt cx="1244833" cy="1020397"/>
                    </a:xfrm>
                  </p:grpSpPr>
                  <p:sp>
                    <p:nvSpPr>
                      <p:cNvPr id="3743" name="Google Shape;3743;p72"/>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44" name="Google Shape;3744;p72"/>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45" name="Google Shape;3745;p72"/>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46" name="Google Shape;3746;p72"/>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47" name="Google Shape;3747;p72"/>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48" name="Google Shape;3748;p72"/>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49" name="Google Shape;3749;p72"/>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50" name="Google Shape;3750;p72"/>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51" name="Google Shape;3751;p72"/>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52" name="Google Shape;3752;p72"/>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53" name="Google Shape;3753;p72"/>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54" name="Google Shape;3754;p72"/>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55" name="Google Shape;3755;p72"/>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56" name="Google Shape;3756;p72"/>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nvGrpSpPr>
                      <p:cNvPr id="3757" name="Google Shape;3757;p72"/>
                      <p:cNvGrpSpPr/>
                      <p:nvPr/>
                    </p:nvGrpSpPr>
                    <p:grpSpPr>
                      <a:xfrm>
                        <a:off x="4579164" y="3203653"/>
                        <a:ext cx="1244833" cy="1020397"/>
                        <a:chOff x="4579164" y="3203653"/>
                        <a:chExt cx="1244833" cy="1020397"/>
                      </a:xfrm>
                    </p:grpSpPr>
                    <p:sp>
                      <p:nvSpPr>
                        <p:cNvPr id="3758" name="Google Shape;3758;p72"/>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59" name="Google Shape;3759;p72"/>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60" name="Google Shape;3760;p72"/>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61" name="Google Shape;3761;p72"/>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62" name="Google Shape;3762;p72"/>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63" name="Google Shape;3763;p72"/>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64" name="Google Shape;3764;p72"/>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65" name="Google Shape;3765;p72"/>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66" name="Google Shape;3766;p72"/>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67" name="Google Shape;3767;p72"/>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68" name="Google Shape;3768;p72"/>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69" name="Google Shape;3769;p72"/>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70" name="Google Shape;3770;p72"/>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71" name="Google Shape;3771;p72"/>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72" name="Google Shape;3772;p72"/>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73" name="Google Shape;3773;p72"/>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74" name="Google Shape;3774;p72"/>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75" name="Google Shape;3775;p72"/>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76" name="Google Shape;3776;p72"/>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77" name="Google Shape;3777;p72"/>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78" name="Google Shape;3778;p72"/>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79" name="Google Shape;3779;p72"/>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80" name="Google Shape;3780;p72"/>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81" name="Google Shape;3781;p72"/>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nvGrpSpPr>
                        <p:cNvPr id="3782" name="Google Shape;3782;p72"/>
                        <p:cNvGrpSpPr/>
                        <p:nvPr/>
                      </p:nvGrpSpPr>
                      <p:grpSpPr>
                        <a:xfrm>
                          <a:off x="4579164" y="3203653"/>
                          <a:ext cx="1244833" cy="1020397"/>
                          <a:chOff x="4579164" y="3203653"/>
                          <a:chExt cx="1244833" cy="1020397"/>
                        </a:xfrm>
                      </p:grpSpPr>
                      <p:sp>
                        <p:nvSpPr>
                          <p:cNvPr id="3783" name="Google Shape;3783;p72"/>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nvGrpSpPr>
                          <p:cNvPr id="3784" name="Google Shape;3784;p72"/>
                          <p:cNvGrpSpPr/>
                          <p:nvPr/>
                        </p:nvGrpSpPr>
                        <p:grpSpPr>
                          <a:xfrm>
                            <a:off x="4579164" y="3203653"/>
                            <a:ext cx="1244833" cy="1020397"/>
                            <a:chOff x="4579164" y="3203653"/>
                            <a:chExt cx="1244833" cy="1020397"/>
                          </a:xfrm>
                        </p:grpSpPr>
                        <p:sp>
                          <p:nvSpPr>
                            <p:cNvPr id="3785" name="Google Shape;3785;p72"/>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86" name="Google Shape;3786;p72"/>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87" name="Google Shape;3787;p72"/>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88" name="Google Shape;3788;p72"/>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89" name="Google Shape;3789;p72"/>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90" name="Google Shape;3790;p72"/>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91" name="Google Shape;3791;p72"/>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nvGrpSpPr>
                            <p:cNvPr id="3792" name="Google Shape;3792;p72"/>
                            <p:cNvGrpSpPr/>
                            <p:nvPr/>
                          </p:nvGrpSpPr>
                          <p:grpSpPr>
                            <a:xfrm>
                              <a:off x="4579164" y="3203653"/>
                              <a:ext cx="1244833" cy="1020397"/>
                              <a:chOff x="4579164" y="3203653"/>
                              <a:chExt cx="1244833" cy="1020397"/>
                            </a:xfrm>
                          </p:grpSpPr>
                          <p:sp>
                            <p:nvSpPr>
                              <p:cNvPr id="3793" name="Google Shape;3793;p72"/>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94" name="Google Shape;3794;p72"/>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95" name="Google Shape;3795;p72"/>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96" name="Google Shape;3796;p72"/>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97" name="Google Shape;3797;p72"/>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98" name="Google Shape;3798;p72"/>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799" name="Google Shape;3799;p72"/>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800" name="Google Shape;3800;p72"/>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801" name="Google Shape;3801;p72"/>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802" name="Google Shape;3802;p72"/>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803" name="Google Shape;3803;p72"/>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804" name="Google Shape;3804;p72"/>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805" name="Google Shape;3805;p72"/>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nvGrpSpPr>
                              <p:cNvPr id="3806" name="Google Shape;3806;p72"/>
                              <p:cNvGrpSpPr/>
                              <p:nvPr/>
                            </p:nvGrpSpPr>
                            <p:grpSpPr>
                              <a:xfrm>
                                <a:off x="4579164" y="3203653"/>
                                <a:ext cx="1244833" cy="1020397"/>
                                <a:chOff x="4579164" y="3203653"/>
                                <a:chExt cx="1244833" cy="1020397"/>
                              </a:xfrm>
                            </p:grpSpPr>
                            <p:sp>
                              <p:nvSpPr>
                                <p:cNvPr id="3807" name="Google Shape;3807;p72"/>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808" name="Google Shape;3808;p72"/>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809" name="Google Shape;3809;p72"/>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810" name="Google Shape;3810;p72"/>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811" name="Google Shape;3811;p72"/>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812" name="Google Shape;3812;p72"/>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813" name="Google Shape;3813;p72"/>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nvGrpSpPr>
                                <p:cNvPr id="3814" name="Google Shape;3814;p72"/>
                                <p:cNvGrpSpPr/>
                                <p:nvPr/>
                              </p:nvGrpSpPr>
                              <p:grpSpPr>
                                <a:xfrm>
                                  <a:off x="4579164" y="3203653"/>
                                  <a:ext cx="1244833" cy="1020397"/>
                                  <a:chOff x="4579164" y="3203653"/>
                                  <a:chExt cx="1244833" cy="1020397"/>
                                </a:xfrm>
                              </p:grpSpPr>
                              <p:sp>
                                <p:nvSpPr>
                                  <p:cNvPr id="3815" name="Google Shape;3815;p72"/>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816" name="Google Shape;3816;p72"/>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817" name="Google Shape;3817;p72"/>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818" name="Google Shape;3818;p72"/>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819" name="Google Shape;3819;p72"/>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nvGrpSpPr>
                                  <p:cNvPr id="3820" name="Google Shape;3820;p72"/>
                                  <p:cNvGrpSpPr/>
                                  <p:nvPr/>
                                </p:nvGrpSpPr>
                                <p:grpSpPr>
                                  <a:xfrm>
                                    <a:off x="4579164" y="3203653"/>
                                    <a:ext cx="1244833" cy="1020397"/>
                                    <a:chOff x="4579164" y="3203653"/>
                                    <a:chExt cx="1244833" cy="1020397"/>
                                  </a:xfrm>
                                </p:grpSpPr>
                                <p:sp>
                                  <p:nvSpPr>
                                    <p:cNvPr id="3821" name="Google Shape;3821;p72"/>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822" name="Google Shape;3822;p72"/>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823" name="Google Shape;3823;p72"/>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824" name="Google Shape;3824;p72"/>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grpSp>
                          </p:grpSp>
                        </p:grpSp>
                        <p:sp>
                          <p:nvSpPr>
                            <p:cNvPr id="3825" name="Google Shape;3825;p72"/>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826" name="Google Shape;3826;p72"/>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3827" name="Google Shape;3827;p72"/>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grpSp>
                    <p:sp>
                      <p:nvSpPr>
                        <p:cNvPr id="3828" name="Google Shape;3828;p72"/>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grpSp>
              </p:grpSp>
            </p:grpSp>
          </p:grpSp>
          <p:grpSp>
            <p:nvGrpSpPr>
              <p:cNvPr id="3829" name="Google Shape;3829;p72"/>
              <p:cNvGrpSpPr/>
              <p:nvPr/>
            </p:nvGrpSpPr>
            <p:grpSpPr>
              <a:xfrm>
                <a:off x="4595437" y="3598775"/>
                <a:ext cx="37776" cy="32451"/>
                <a:chOff x="4595437" y="3598775"/>
                <a:chExt cx="37776" cy="32451"/>
              </a:xfrm>
            </p:grpSpPr>
            <p:sp>
              <p:nvSpPr>
                <p:cNvPr id="3830" name="Google Shape;3830;p72"/>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31" name="Google Shape;3831;p72"/>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32" name="Google Shape;3832;p72"/>
              <p:cNvGrpSpPr/>
              <p:nvPr/>
            </p:nvGrpSpPr>
            <p:grpSpPr>
              <a:xfrm>
                <a:off x="4641864" y="3524443"/>
                <a:ext cx="37776" cy="32380"/>
                <a:chOff x="4641864" y="3524443"/>
                <a:chExt cx="37776" cy="32380"/>
              </a:xfrm>
            </p:grpSpPr>
            <p:sp>
              <p:nvSpPr>
                <p:cNvPr id="3833" name="Google Shape;3833;p72"/>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34" name="Google Shape;3834;p72"/>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35" name="Google Shape;3835;p72"/>
              <p:cNvGrpSpPr/>
              <p:nvPr/>
            </p:nvGrpSpPr>
            <p:grpSpPr>
              <a:xfrm>
                <a:off x="4648431" y="3893901"/>
                <a:ext cx="37776" cy="32357"/>
                <a:chOff x="4648431" y="3893901"/>
                <a:chExt cx="37776" cy="32357"/>
              </a:xfrm>
            </p:grpSpPr>
            <p:sp>
              <p:nvSpPr>
                <p:cNvPr id="3836" name="Google Shape;3836;p72"/>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37" name="Google Shape;3837;p72"/>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38" name="Google Shape;3838;p72"/>
              <p:cNvGrpSpPr/>
              <p:nvPr/>
            </p:nvGrpSpPr>
            <p:grpSpPr>
              <a:xfrm>
                <a:off x="4567752" y="3722908"/>
                <a:ext cx="37870" cy="32380"/>
                <a:chOff x="4567752" y="3722908"/>
                <a:chExt cx="37870" cy="32380"/>
              </a:xfrm>
            </p:grpSpPr>
            <p:sp>
              <p:nvSpPr>
                <p:cNvPr id="3839" name="Google Shape;3839;p72"/>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40" name="Google Shape;3840;p72"/>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41" name="Google Shape;3841;p72"/>
              <p:cNvGrpSpPr/>
              <p:nvPr/>
            </p:nvGrpSpPr>
            <p:grpSpPr>
              <a:xfrm>
                <a:off x="4617506" y="3652052"/>
                <a:ext cx="37783" cy="32357"/>
                <a:chOff x="4617506" y="3652052"/>
                <a:chExt cx="37783" cy="32357"/>
              </a:xfrm>
            </p:grpSpPr>
            <p:sp>
              <p:nvSpPr>
                <p:cNvPr id="3842" name="Google Shape;3842;p72"/>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43" name="Google Shape;3843;p72"/>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44" name="Google Shape;3844;p72"/>
              <p:cNvGrpSpPr/>
              <p:nvPr/>
            </p:nvGrpSpPr>
            <p:grpSpPr>
              <a:xfrm>
                <a:off x="4739005" y="3554149"/>
                <a:ext cx="37870" cy="32357"/>
                <a:chOff x="4739005" y="3554149"/>
                <a:chExt cx="37870" cy="32357"/>
              </a:xfrm>
            </p:grpSpPr>
            <p:sp>
              <p:nvSpPr>
                <p:cNvPr id="3845" name="Google Shape;3845;p72"/>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46" name="Google Shape;3846;p72"/>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47" name="Google Shape;3847;p72"/>
              <p:cNvGrpSpPr/>
              <p:nvPr/>
            </p:nvGrpSpPr>
            <p:grpSpPr>
              <a:xfrm>
                <a:off x="4806557" y="3630258"/>
                <a:ext cx="37776" cy="32364"/>
                <a:chOff x="4806557" y="3630258"/>
                <a:chExt cx="37776" cy="32364"/>
              </a:xfrm>
            </p:grpSpPr>
            <p:sp>
              <p:nvSpPr>
                <p:cNvPr id="3848" name="Google Shape;3848;p72"/>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49" name="Google Shape;3849;p72"/>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50" name="Google Shape;3850;p72"/>
              <p:cNvGrpSpPr/>
              <p:nvPr/>
            </p:nvGrpSpPr>
            <p:grpSpPr>
              <a:xfrm>
                <a:off x="4737007" y="4004357"/>
                <a:ext cx="37870" cy="32357"/>
                <a:chOff x="4737007" y="4004357"/>
                <a:chExt cx="37870" cy="32357"/>
              </a:xfrm>
            </p:grpSpPr>
            <p:sp>
              <p:nvSpPr>
                <p:cNvPr id="3851" name="Google Shape;3851;p72"/>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52" name="Google Shape;3852;p72"/>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53" name="Google Shape;3853;p72"/>
              <p:cNvGrpSpPr/>
              <p:nvPr/>
            </p:nvGrpSpPr>
            <p:grpSpPr>
              <a:xfrm>
                <a:off x="4773634" y="4208627"/>
                <a:ext cx="37776" cy="32357"/>
                <a:chOff x="4773634" y="4208627"/>
                <a:chExt cx="37776" cy="32357"/>
              </a:xfrm>
            </p:grpSpPr>
            <p:sp>
              <p:nvSpPr>
                <p:cNvPr id="3854" name="Google Shape;3854;p72"/>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55" name="Google Shape;3855;p72"/>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56" name="Google Shape;3856;p72"/>
              <p:cNvGrpSpPr/>
              <p:nvPr/>
            </p:nvGrpSpPr>
            <p:grpSpPr>
              <a:xfrm>
                <a:off x="4888282" y="4074764"/>
                <a:ext cx="37776" cy="32451"/>
                <a:chOff x="4888282" y="4074764"/>
                <a:chExt cx="37776" cy="32451"/>
              </a:xfrm>
            </p:grpSpPr>
            <p:sp>
              <p:nvSpPr>
                <p:cNvPr id="3857" name="Google Shape;3857;p72"/>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58" name="Google Shape;3858;p72"/>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59" name="Google Shape;3859;p72"/>
              <p:cNvGrpSpPr/>
              <p:nvPr/>
            </p:nvGrpSpPr>
            <p:grpSpPr>
              <a:xfrm>
                <a:off x="4901315" y="3804271"/>
                <a:ext cx="37776" cy="32364"/>
                <a:chOff x="4901315" y="3804271"/>
                <a:chExt cx="37776" cy="32364"/>
              </a:xfrm>
            </p:grpSpPr>
            <p:sp>
              <p:nvSpPr>
                <p:cNvPr id="3860" name="Google Shape;3860;p72"/>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61" name="Google Shape;3861;p72"/>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62" name="Google Shape;3862;p72"/>
              <p:cNvGrpSpPr/>
              <p:nvPr/>
            </p:nvGrpSpPr>
            <p:grpSpPr>
              <a:xfrm>
                <a:off x="4866394" y="3715035"/>
                <a:ext cx="37846" cy="32357"/>
                <a:chOff x="4866394" y="3715035"/>
                <a:chExt cx="37846" cy="32357"/>
              </a:xfrm>
            </p:grpSpPr>
            <p:sp>
              <p:nvSpPr>
                <p:cNvPr id="3863" name="Google Shape;3863;p72"/>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64" name="Google Shape;3864;p72"/>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65" name="Google Shape;3865;p72"/>
              <p:cNvGrpSpPr/>
              <p:nvPr/>
            </p:nvGrpSpPr>
            <p:grpSpPr>
              <a:xfrm>
                <a:off x="4979233" y="3839798"/>
                <a:ext cx="37878" cy="32420"/>
                <a:chOff x="4979233" y="3839798"/>
                <a:chExt cx="37878" cy="32420"/>
              </a:xfrm>
            </p:grpSpPr>
            <p:sp>
              <p:nvSpPr>
                <p:cNvPr id="3866" name="Google Shape;3866;p72"/>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67" name="Google Shape;3867;p72"/>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68" name="Google Shape;3868;p72"/>
              <p:cNvGrpSpPr/>
              <p:nvPr/>
            </p:nvGrpSpPr>
            <p:grpSpPr>
              <a:xfrm>
                <a:off x="4790662" y="3679147"/>
                <a:ext cx="37783" cy="32380"/>
                <a:chOff x="4790662" y="3679147"/>
                <a:chExt cx="37783" cy="32380"/>
              </a:xfrm>
            </p:grpSpPr>
            <p:sp>
              <p:nvSpPr>
                <p:cNvPr id="3869" name="Google Shape;3869;p72"/>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70" name="Google Shape;3870;p72"/>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71" name="Google Shape;3871;p72"/>
              <p:cNvGrpSpPr/>
              <p:nvPr/>
            </p:nvGrpSpPr>
            <p:grpSpPr>
              <a:xfrm>
                <a:off x="4857263" y="3557861"/>
                <a:ext cx="37776" cy="32357"/>
                <a:chOff x="4857263" y="3557861"/>
                <a:chExt cx="37776" cy="32357"/>
              </a:xfrm>
            </p:grpSpPr>
            <p:sp>
              <p:nvSpPr>
                <p:cNvPr id="3872" name="Google Shape;3872;p72"/>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73" name="Google Shape;3873;p72"/>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74" name="Google Shape;3874;p72"/>
              <p:cNvGrpSpPr/>
              <p:nvPr/>
            </p:nvGrpSpPr>
            <p:grpSpPr>
              <a:xfrm>
                <a:off x="4883902" y="3648033"/>
                <a:ext cx="37783" cy="32380"/>
                <a:chOff x="4883902" y="3648033"/>
                <a:chExt cx="37783" cy="32380"/>
              </a:xfrm>
            </p:grpSpPr>
            <p:sp>
              <p:nvSpPr>
                <p:cNvPr id="3875" name="Google Shape;3875;p72"/>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76" name="Google Shape;3876;p72"/>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77" name="Google Shape;3877;p72"/>
              <p:cNvGrpSpPr/>
              <p:nvPr/>
            </p:nvGrpSpPr>
            <p:grpSpPr>
              <a:xfrm>
                <a:off x="4907780" y="3347220"/>
                <a:ext cx="37878" cy="32357"/>
                <a:chOff x="4907780" y="3347220"/>
                <a:chExt cx="37878" cy="32357"/>
              </a:xfrm>
            </p:grpSpPr>
            <p:sp>
              <p:nvSpPr>
                <p:cNvPr id="3878" name="Google Shape;3878;p72"/>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79" name="Google Shape;3879;p72"/>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80" name="Google Shape;3880;p72"/>
              <p:cNvGrpSpPr/>
              <p:nvPr/>
            </p:nvGrpSpPr>
            <p:grpSpPr>
              <a:xfrm>
                <a:off x="5065048" y="3738150"/>
                <a:ext cx="37783" cy="32364"/>
                <a:chOff x="5065048" y="3738150"/>
                <a:chExt cx="37783" cy="32364"/>
              </a:xfrm>
            </p:grpSpPr>
            <p:sp>
              <p:nvSpPr>
                <p:cNvPr id="3881" name="Google Shape;3881;p72"/>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82" name="Google Shape;3882;p72"/>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83" name="Google Shape;3883;p72"/>
              <p:cNvGrpSpPr/>
              <p:nvPr/>
            </p:nvGrpSpPr>
            <p:grpSpPr>
              <a:xfrm>
                <a:off x="5071616" y="3284615"/>
                <a:ext cx="37783" cy="32357"/>
                <a:chOff x="5071616" y="3284615"/>
                <a:chExt cx="37783" cy="32357"/>
              </a:xfrm>
            </p:grpSpPr>
            <p:sp>
              <p:nvSpPr>
                <p:cNvPr id="3884" name="Google Shape;3884;p72"/>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85" name="Google Shape;3885;p72"/>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86" name="Google Shape;3886;p72"/>
              <p:cNvGrpSpPr/>
              <p:nvPr/>
            </p:nvGrpSpPr>
            <p:grpSpPr>
              <a:xfrm>
                <a:off x="5389291" y="3759921"/>
                <a:ext cx="37783" cy="32380"/>
                <a:chOff x="5389291" y="3759921"/>
                <a:chExt cx="37783" cy="32380"/>
              </a:xfrm>
            </p:grpSpPr>
            <p:sp>
              <p:nvSpPr>
                <p:cNvPr id="3887" name="Google Shape;3887;p72"/>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88" name="Google Shape;3888;p72"/>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89" name="Google Shape;3889;p72"/>
              <p:cNvGrpSpPr/>
              <p:nvPr/>
            </p:nvGrpSpPr>
            <p:grpSpPr>
              <a:xfrm>
                <a:off x="5431534" y="3632932"/>
                <a:ext cx="37878" cy="32451"/>
                <a:chOff x="5431534" y="3632932"/>
                <a:chExt cx="37878" cy="32451"/>
              </a:xfrm>
            </p:grpSpPr>
            <p:sp>
              <p:nvSpPr>
                <p:cNvPr id="3890" name="Google Shape;3890;p72"/>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91" name="Google Shape;3891;p72"/>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92" name="Google Shape;3892;p72"/>
              <p:cNvGrpSpPr/>
              <p:nvPr/>
            </p:nvGrpSpPr>
            <p:grpSpPr>
              <a:xfrm>
                <a:off x="5540755" y="3544829"/>
                <a:ext cx="37783" cy="32357"/>
                <a:chOff x="5540755" y="3544829"/>
                <a:chExt cx="37783" cy="32357"/>
              </a:xfrm>
            </p:grpSpPr>
            <p:sp>
              <p:nvSpPr>
                <p:cNvPr id="3893" name="Google Shape;3893;p72"/>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94" name="Google Shape;3894;p72"/>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95" name="Google Shape;3895;p72"/>
              <p:cNvGrpSpPr/>
              <p:nvPr/>
            </p:nvGrpSpPr>
            <p:grpSpPr>
              <a:xfrm>
                <a:off x="5579293" y="3412107"/>
                <a:ext cx="37776" cy="32357"/>
                <a:chOff x="5579293" y="3412107"/>
                <a:chExt cx="37776" cy="32357"/>
              </a:xfrm>
            </p:grpSpPr>
            <p:sp>
              <p:nvSpPr>
                <p:cNvPr id="3896" name="Google Shape;3896;p72"/>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897" name="Google Shape;3897;p72"/>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898" name="Google Shape;3898;p72"/>
              <p:cNvGrpSpPr/>
              <p:nvPr/>
            </p:nvGrpSpPr>
            <p:grpSpPr>
              <a:xfrm>
                <a:off x="5801346" y="3284615"/>
                <a:ext cx="37783" cy="32357"/>
                <a:chOff x="5801346" y="3284615"/>
                <a:chExt cx="37783" cy="32357"/>
              </a:xfrm>
            </p:grpSpPr>
            <p:sp>
              <p:nvSpPr>
                <p:cNvPr id="3899" name="Google Shape;3899;p72"/>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00" name="Google Shape;3900;p72"/>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01" name="Google Shape;3901;p72"/>
              <p:cNvGrpSpPr/>
              <p:nvPr/>
            </p:nvGrpSpPr>
            <p:grpSpPr>
              <a:xfrm>
                <a:off x="5763578" y="3399067"/>
                <a:ext cx="37776" cy="32364"/>
                <a:chOff x="5763578" y="3399067"/>
                <a:chExt cx="37776" cy="32364"/>
              </a:xfrm>
            </p:grpSpPr>
            <p:sp>
              <p:nvSpPr>
                <p:cNvPr id="3902" name="Google Shape;3902;p72"/>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03" name="Google Shape;3903;p72"/>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04" name="Google Shape;3904;p72"/>
              <p:cNvGrpSpPr/>
              <p:nvPr/>
            </p:nvGrpSpPr>
            <p:grpSpPr>
              <a:xfrm>
                <a:off x="5395858" y="3230952"/>
                <a:ext cx="37776" cy="32364"/>
                <a:chOff x="5395858" y="3230952"/>
                <a:chExt cx="37776" cy="32364"/>
              </a:xfrm>
            </p:grpSpPr>
            <p:sp>
              <p:nvSpPr>
                <p:cNvPr id="3905" name="Google Shape;3905;p72"/>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06" name="Google Shape;3906;p72"/>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07" name="Google Shape;3907;p72"/>
              <p:cNvGrpSpPr/>
              <p:nvPr/>
            </p:nvGrpSpPr>
            <p:grpSpPr>
              <a:xfrm>
                <a:off x="5264088" y="3188237"/>
                <a:ext cx="37776" cy="32357"/>
                <a:chOff x="5264088" y="3188237"/>
                <a:chExt cx="37776" cy="32357"/>
              </a:xfrm>
            </p:grpSpPr>
            <p:sp>
              <p:nvSpPr>
                <p:cNvPr id="3908" name="Google Shape;3908;p72"/>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09" name="Google Shape;3909;p72"/>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10" name="Google Shape;3910;p72"/>
              <p:cNvGrpSpPr/>
              <p:nvPr/>
            </p:nvGrpSpPr>
            <p:grpSpPr>
              <a:xfrm>
                <a:off x="5585758" y="3237425"/>
                <a:ext cx="37878" cy="32357"/>
                <a:chOff x="5585758" y="3237425"/>
                <a:chExt cx="37878" cy="32357"/>
              </a:xfrm>
            </p:grpSpPr>
            <p:sp>
              <p:nvSpPr>
                <p:cNvPr id="3911" name="Google Shape;3911;p72"/>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12" name="Google Shape;3912;p72"/>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13" name="Google Shape;3913;p72"/>
              <p:cNvGrpSpPr/>
              <p:nvPr/>
            </p:nvGrpSpPr>
            <p:grpSpPr>
              <a:xfrm>
                <a:off x="4874196" y="3291088"/>
                <a:ext cx="37878" cy="32451"/>
                <a:chOff x="4874196" y="3291088"/>
                <a:chExt cx="37878" cy="32451"/>
              </a:xfrm>
            </p:grpSpPr>
            <p:sp>
              <p:nvSpPr>
                <p:cNvPr id="3914" name="Google Shape;3914;p72"/>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15" name="Google Shape;3915;p72"/>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16" name="Google Shape;3916;p72"/>
              <p:cNvGrpSpPr/>
              <p:nvPr/>
            </p:nvGrpSpPr>
            <p:grpSpPr>
              <a:xfrm>
                <a:off x="5197770" y="3785466"/>
                <a:ext cx="37783" cy="32427"/>
                <a:chOff x="5197770" y="3785466"/>
                <a:chExt cx="37783" cy="32427"/>
              </a:xfrm>
            </p:grpSpPr>
            <p:sp>
              <p:nvSpPr>
                <p:cNvPr id="3917" name="Google Shape;3917;p72"/>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18" name="Google Shape;3918;p72"/>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19" name="Google Shape;3919;p72"/>
              <p:cNvGrpSpPr/>
              <p:nvPr/>
            </p:nvGrpSpPr>
            <p:grpSpPr>
              <a:xfrm>
                <a:off x="5177699" y="3492117"/>
                <a:ext cx="37776" cy="32357"/>
                <a:chOff x="5177699" y="3492117"/>
                <a:chExt cx="37776" cy="32357"/>
              </a:xfrm>
            </p:grpSpPr>
            <p:sp>
              <p:nvSpPr>
                <p:cNvPr id="3920" name="Google Shape;3920;p72"/>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21" name="Google Shape;3921;p72"/>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22" name="Google Shape;3922;p72"/>
              <p:cNvGrpSpPr/>
              <p:nvPr/>
            </p:nvGrpSpPr>
            <p:grpSpPr>
              <a:xfrm>
                <a:off x="5349431" y="3622346"/>
                <a:ext cx="37870" cy="32380"/>
                <a:chOff x="5349431" y="3622346"/>
                <a:chExt cx="37870" cy="32380"/>
              </a:xfrm>
            </p:grpSpPr>
            <p:sp>
              <p:nvSpPr>
                <p:cNvPr id="3923" name="Google Shape;3923;p72"/>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24" name="Google Shape;3924;p72"/>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25" name="Google Shape;3925;p72"/>
              <p:cNvGrpSpPr/>
              <p:nvPr/>
            </p:nvGrpSpPr>
            <p:grpSpPr>
              <a:xfrm>
                <a:off x="5068855" y="3563980"/>
                <a:ext cx="53954" cy="46223"/>
                <a:chOff x="5068855" y="3563980"/>
                <a:chExt cx="53954" cy="46223"/>
              </a:xfrm>
            </p:grpSpPr>
            <p:sp>
              <p:nvSpPr>
                <p:cNvPr id="3926" name="Google Shape;3926;p72"/>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27" name="Google Shape;3927;p72"/>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28" name="Google Shape;3928;p72"/>
              <p:cNvGrpSpPr/>
              <p:nvPr/>
            </p:nvGrpSpPr>
            <p:grpSpPr>
              <a:xfrm>
                <a:off x="5037654" y="3392507"/>
                <a:ext cx="37870" cy="32451"/>
                <a:chOff x="5037654" y="3392507"/>
                <a:chExt cx="37870" cy="32451"/>
              </a:xfrm>
            </p:grpSpPr>
            <p:sp>
              <p:nvSpPr>
                <p:cNvPr id="3929" name="Google Shape;3929;p72"/>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30" name="Google Shape;3930;p72"/>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31" name="Google Shape;3931;p72"/>
              <p:cNvGrpSpPr/>
              <p:nvPr/>
            </p:nvGrpSpPr>
            <p:grpSpPr>
              <a:xfrm>
                <a:off x="5456560" y="3368629"/>
                <a:ext cx="37870" cy="32451"/>
                <a:chOff x="5456560" y="3368629"/>
                <a:chExt cx="37870" cy="32451"/>
              </a:xfrm>
            </p:grpSpPr>
            <p:sp>
              <p:nvSpPr>
                <p:cNvPr id="3932" name="Google Shape;3932;p72"/>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33" name="Google Shape;3933;p72"/>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34" name="Google Shape;3934;p72"/>
              <p:cNvGrpSpPr/>
              <p:nvPr/>
            </p:nvGrpSpPr>
            <p:grpSpPr>
              <a:xfrm>
                <a:off x="4755749" y="3501516"/>
                <a:ext cx="46246" cy="39608"/>
                <a:chOff x="4755749" y="3501516"/>
                <a:chExt cx="46246" cy="39608"/>
              </a:xfrm>
            </p:grpSpPr>
            <p:sp>
              <p:nvSpPr>
                <p:cNvPr id="3935" name="Google Shape;3935;p72"/>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36" name="Google Shape;3936;p72"/>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37" name="Google Shape;3937;p72"/>
              <p:cNvGrpSpPr/>
              <p:nvPr/>
            </p:nvGrpSpPr>
            <p:grpSpPr>
              <a:xfrm>
                <a:off x="4681346" y="3485582"/>
                <a:ext cx="37783" cy="32427"/>
                <a:chOff x="4681346" y="3485582"/>
                <a:chExt cx="37783" cy="32427"/>
              </a:xfrm>
            </p:grpSpPr>
            <p:sp>
              <p:nvSpPr>
                <p:cNvPr id="3938" name="Google Shape;3938;p72"/>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39" name="Google Shape;3939;p72"/>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40" name="Google Shape;3940;p72"/>
              <p:cNvGrpSpPr/>
              <p:nvPr/>
            </p:nvGrpSpPr>
            <p:grpSpPr>
              <a:xfrm>
                <a:off x="4767067" y="3291088"/>
                <a:ext cx="37878" cy="32451"/>
                <a:chOff x="4767067" y="3291088"/>
                <a:chExt cx="37878" cy="32451"/>
              </a:xfrm>
            </p:grpSpPr>
            <p:sp>
              <p:nvSpPr>
                <p:cNvPr id="3941" name="Google Shape;3941;p72"/>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42" name="Google Shape;3942;p72"/>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43" name="Google Shape;3943;p72"/>
              <p:cNvGrpSpPr/>
              <p:nvPr/>
            </p:nvGrpSpPr>
            <p:grpSpPr>
              <a:xfrm>
                <a:off x="4687819" y="3405539"/>
                <a:ext cx="37776" cy="32451"/>
                <a:chOff x="4687819" y="3405539"/>
                <a:chExt cx="37776" cy="32451"/>
              </a:xfrm>
            </p:grpSpPr>
            <p:sp>
              <p:nvSpPr>
                <p:cNvPr id="3944" name="Google Shape;3944;p72"/>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45" name="Google Shape;3945;p72"/>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46" name="Google Shape;3946;p72"/>
              <p:cNvGrpSpPr/>
              <p:nvPr/>
            </p:nvGrpSpPr>
            <p:grpSpPr>
              <a:xfrm>
                <a:off x="4923101" y="3444809"/>
                <a:ext cx="52813" cy="45318"/>
                <a:chOff x="4923101" y="3444809"/>
                <a:chExt cx="52813" cy="45318"/>
              </a:xfrm>
            </p:grpSpPr>
            <p:sp>
              <p:nvSpPr>
                <p:cNvPr id="3947" name="Google Shape;3947;p72"/>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48" name="Google Shape;3948;p72"/>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49" name="Google Shape;3949;p72"/>
              <p:cNvGrpSpPr/>
              <p:nvPr/>
            </p:nvGrpSpPr>
            <p:grpSpPr>
              <a:xfrm>
                <a:off x="4846040" y="3654750"/>
                <a:ext cx="31405" cy="26993"/>
                <a:chOff x="4846040" y="3654750"/>
                <a:chExt cx="31405" cy="26993"/>
              </a:xfrm>
            </p:grpSpPr>
            <p:sp>
              <p:nvSpPr>
                <p:cNvPr id="3950" name="Google Shape;3950;p72"/>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51" name="Google Shape;3951;p72"/>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52" name="Google Shape;3952;p72"/>
              <p:cNvGrpSpPr/>
              <p:nvPr/>
            </p:nvGrpSpPr>
            <p:grpSpPr>
              <a:xfrm>
                <a:off x="4925673" y="3691700"/>
                <a:ext cx="40253" cy="34472"/>
                <a:chOff x="4925673" y="3691700"/>
                <a:chExt cx="40253" cy="34472"/>
              </a:xfrm>
            </p:grpSpPr>
            <p:sp>
              <p:nvSpPr>
                <p:cNvPr id="3953" name="Google Shape;3953;p72"/>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54" name="Google Shape;3954;p72"/>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55" name="Google Shape;3955;p72"/>
              <p:cNvGrpSpPr/>
              <p:nvPr/>
            </p:nvGrpSpPr>
            <p:grpSpPr>
              <a:xfrm>
                <a:off x="4894653" y="3740848"/>
                <a:ext cx="31405" cy="26906"/>
                <a:chOff x="4894653" y="3740848"/>
                <a:chExt cx="31405" cy="26906"/>
              </a:xfrm>
            </p:grpSpPr>
            <p:sp>
              <p:nvSpPr>
                <p:cNvPr id="3956" name="Google Shape;3956;p72"/>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57" name="Google Shape;3957;p72"/>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58" name="Google Shape;3958;p72"/>
              <p:cNvGrpSpPr/>
              <p:nvPr/>
            </p:nvGrpSpPr>
            <p:grpSpPr>
              <a:xfrm>
                <a:off x="4962300" y="3696348"/>
                <a:ext cx="38255" cy="32773"/>
                <a:chOff x="4962300" y="3696348"/>
                <a:chExt cx="38255" cy="32773"/>
              </a:xfrm>
            </p:grpSpPr>
            <p:sp>
              <p:nvSpPr>
                <p:cNvPr id="3959" name="Google Shape;3959;p72"/>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60" name="Google Shape;3960;p72"/>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61" name="Google Shape;3961;p72"/>
              <p:cNvGrpSpPr/>
              <p:nvPr/>
            </p:nvGrpSpPr>
            <p:grpSpPr>
              <a:xfrm>
                <a:off x="4980185" y="3743349"/>
                <a:ext cx="31499" cy="26969"/>
                <a:chOff x="4980185" y="3743349"/>
                <a:chExt cx="31499" cy="26969"/>
              </a:xfrm>
            </p:grpSpPr>
            <p:sp>
              <p:nvSpPr>
                <p:cNvPr id="3962" name="Google Shape;3962;p72"/>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63" name="Google Shape;3963;p72"/>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64" name="Google Shape;3964;p72"/>
              <p:cNvGrpSpPr/>
              <p:nvPr/>
            </p:nvGrpSpPr>
            <p:grpSpPr>
              <a:xfrm>
                <a:off x="5013768" y="3734312"/>
                <a:ext cx="31499" cy="26969"/>
                <a:chOff x="5013768" y="3734312"/>
                <a:chExt cx="31499" cy="26969"/>
              </a:xfrm>
            </p:grpSpPr>
            <p:sp>
              <p:nvSpPr>
                <p:cNvPr id="3965" name="Google Shape;3965;p72"/>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66" name="Google Shape;3966;p72"/>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67" name="Google Shape;3967;p72"/>
              <p:cNvGrpSpPr/>
              <p:nvPr/>
            </p:nvGrpSpPr>
            <p:grpSpPr>
              <a:xfrm>
                <a:off x="5036703" y="3764545"/>
                <a:ext cx="31499" cy="26898"/>
                <a:chOff x="5036703" y="3764545"/>
                <a:chExt cx="31499" cy="26898"/>
              </a:xfrm>
            </p:grpSpPr>
            <p:sp>
              <p:nvSpPr>
                <p:cNvPr id="3968" name="Google Shape;3968;p72"/>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69" name="Google Shape;3969;p72"/>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70" name="Google Shape;3970;p72"/>
              <p:cNvGrpSpPr/>
              <p:nvPr/>
            </p:nvGrpSpPr>
            <p:grpSpPr>
              <a:xfrm>
                <a:off x="4953546" y="3768352"/>
                <a:ext cx="31405" cy="26898"/>
                <a:chOff x="4953546" y="3768352"/>
                <a:chExt cx="31405" cy="26898"/>
              </a:xfrm>
            </p:grpSpPr>
            <p:sp>
              <p:nvSpPr>
                <p:cNvPr id="3971" name="Google Shape;3971;p72"/>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72" name="Google Shape;3972;p72"/>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73" name="Google Shape;3973;p72"/>
              <p:cNvGrpSpPr/>
              <p:nvPr/>
            </p:nvGrpSpPr>
            <p:grpSpPr>
              <a:xfrm>
                <a:off x="4964770" y="3814016"/>
                <a:ext cx="31499" cy="26993"/>
                <a:chOff x="4964770" y="3814016"/>
                <a:chExt cx="31499" cy="26993"/>
              </a:xfrm>
            </p:grpSpPr>
            <p:sp>
              <p:nvSpPr>
                <p:cNvPr id="3974" name="Google Shape;3974;p72"/>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75" name="Google Shape;3975;p72"/>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76" name="Google Shape;3976;p72"/>
              <p:cNvGrpSpPr/>
              <p:nvPr/>
            </p:nvGrpSpPr>
            <p:grpSpPr>
              <a:xfrm>
                <a:off x="4923290" y="3800504"/>
                <a:ext cx="31468" cy="26898"/>
                <a:chOff x="4923290" y="3800504"/>
                <a:chExt cx="31468" cy="26898"/>
              </a:xfrm>
            </p:grpSpPr>
            <p:sp>
              <p:nvSpPr>
                <p:cNvPr id="3977" name="Google Shape;3977;p72"/>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78" name="Google Shape;3978;p72"/>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79" name="Google Shape;3979;p72"/>
              <p:cNvGrpSpPr/>
              <p:nvPr/>
            </p:nvGrpSpPr>
            <p:grpSpPr>
              <a:xfrm>
                <a:off x="5108534" y="3650943"/>
                <a:ext cx="31405" cy="26993"/>
                <a:chOff x="5108534" y="3650943"/>
                <a:chExt cx="31405" cy="26993"/>
              </a:xfrm>
            </p:grpSpPr>
            <p:sp>
              <p:nvSpPr>
                <p:cNvPr id="3980" name="Google Shape;3980;p72"/>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81" name="Google Shape;3981;p72"/>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82" name="Google Shape;3982;p72"/>
              <p:cNvGrpSpPr/>
              <p:nvPr/>
            </p:nvGrpSpPr>
            <p:grpSpPr>
              <a:xfrm>
                <a:off x="5119380" y="3760739"/>
                <a:ext cx="31499" cy="26993"/>
                <a:chOff x="5119380" y="3760739"/>
                <a:chExt cx="31499" cy="26993"/>
              </a:xfrm>
            </p:grpSpPr>
            <p:sp>
              <p:nvSpPr>
                <p:cNvPr id="3983" name="Google Shape;3983;p72"/>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84" name="Google Shape;3984;p72"/>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85" name="Google Shape;3985;p72"/>
              <p:cNvGrpSpPr/>
              <p:nvPr/>
            </p:nvGrpSpPr>
            <p:grpSpPr>
              <a:xfrm>
                <a:off x="5119380" y="3788235"/>
                <a:ext cx="31499" cy="26993"/>
                <a:chOff x="5119380" y="3788235"/>
                <a:chExt cx="31499" cy="26993"/>
              </a:xfrm>
            </p:grpSpPr>
            <p:sp>
              <p:nvSpPr>
                <p:cNvPr id="3986" name="Google Shape;3986;p72"/>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87" name="Google Shape;3987;p72"/>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88" name="Google Shape;3988;p72"/>
              <p:cNvGrpSpPr/>
              <p:nvPr/>
            </p:nvGrpSpPr>
            <p:grpSpPr>
              <a:xfrm>
                <a:off x="5158005" y="3875284"/>
                <a:ext cx="31405" cy="27001"/>
                <a:chOff x="5158005" y="3875284"/>
                <a:chExt cx="31405" cy="27001"/>
              </a:xfrm>
            </p:grpSpPr>
            <p:sp>
              <p:nvSpPr>
                <p:cNvPr id="3989" name="Google Shape;3989;p72"/>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90" name="Google Shape;3990;p72"/>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91" name="Google Shape;3991;p72"/>
              <p:cNvGrpSpPr/>
              <p:nvPr/>
            </p:nvGrpSpPr>
            <p:grpSpPr>
              <a:xfrm>
                <a:off x="5233163" y="3764545"/>
                <a:ext cx="31499" cy="26898"/>
                <a:chOff x="5233163" y="3764545"/>
                <a:chExt cx="31499" cy="26898"/>
              </a:xfrm>
            </p:grpSpPr>
            <p:sp>
              <p:nvSpPr>
                <p:cNvPr id="3992" name="Google Shape;3992;p72"/>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93" name="Google Shape;3993;p72"/>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94" name="Google Shape;3994;p72"/>
              <p:cNvGrpSpPr/>
              <p:nvPr/>
            </p:nvGrpSpPr>
            <p:grpSpPr>
              <a:xfrm>
                <a:off x="5276168" y="3805545"/>
                <a:ext cx="31499" cy="26906"/>
                <a:chOff x="5276168" y="3805545"/>
                <a:chExt cx="31499" cy="26906"/>
              </a:xfrm>
            </p:grpSpPr>
            <p:sp>
              <p:nvSpPr>
                <p:cNvPr id="3995" name="Google Shape;3995;p72"/>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96" name="Google Shape;3996;p72"/>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3997" name="Google Shape;3997;p72"/>
              <p:cNvGrpSpPr/>
              <p:nvPr/>
            </p:nvGrpSpPr>
            <p:grpSpPr>
              <a:xfrm>
                <a:off x="5294053" y="3851933"/>
                <a:ext cx="31405" cy="26945"/>
                <a:chOff x="5294053" y="3851933"/>
                <a:chExt cx="31405" cy="26945"/>
              </a:xfrm>
            </p:grpSpPr>
            <p:sp>
              <p:nvSpPr>
                <p:cNvPr id="3998" name="Google Shape;3998;p72"/>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3999" name="Google Shape;3999;p72"/>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00" name="Google Shape;4000;p72"/>
              <p:cNvGrpSpPr/>
              <p:nvPr/>
            </p:nvGrpSpPr>
            <p:grpSpPr>
              <a:xfrm>
                <a:off x="5341723" y="3851902"/>
                <a:ext cx="31405" cy="26977"/>
                <a:chOff x="5341723" y="3851902"/>
                <a:chExt cx="31405" cy="26977"/>
              </a:xfrm>
            </p:grpSpPr>
            <p:sp>
              <p:nvSpPr>
                <p:cNvPr id="4001" name="Google Shape;4001;p72"/>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02" name="Google Shape;4002;p72"/>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03" name="Google Shape;4003;p72"/>
              <p:cNvGrpSpPr/>
              <p:nvPr/>
            </p:nvGrpSpPr>
            <p:grpSpPr>
              <a:xfrm>
                <a:off x="5054871" y="3507855"/>
                <a:ext cx="31405" cy="26993"/>
                <a:chOff x="5054871" y="3507855"/>
                <a:chExt cx="31405" cy="26993"/>
              </a:xfrm>
            </p:grpSpPr>
            <p:sp>
              <p:nvSpPr>
                <p:cNvPr id="4004" name="Google Shape;4004;p72"/>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05" name="Google Shape;4005;p72"/>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06" name="Google Shape;4006;p72"/>
              <p:cNvGrpSpPr/>
              <p:nvPr/>
            </p:nvGrpSpPr>
            <p:grpSpPr>
              <a:xfrm>
                <a:off x="4876579" y="3675325"/>
                <a:ext cx="31405" cy="26969"/>
                <a:chOff x="4876579" y="3675325"/>
                <a:chExt cx="31405" cy="26969"/>
              </a:xfrm>
            </p:grpSpPr>
            <p:sp>
              <p:nvSpPr>
                <p:cNvPr id="4007" name="Google Shape;4007;p72"/>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08" name="Google Shape;4008;p72"/>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09" name="Google Shape;4009;p72"/>
              <p:cNvGrpSpPr/>
              <p:nvPr/>
            </p:nvGrpSpPr>
            <p:grpSpPr>
              <a:xfrm>
                <a:off x="4842233" y="3688333"/>
                <a:ext cx="31405" cy="26993"/>
                <a:chOff x="4842233" y="3688333"/>
                <a:chExt cx="31405" cy="26993"/>
              </a:xfrm>
            </p:grpSpPr>
            <p:sp>
              <p:nvSpPr>
                <p:cNvPr id="4010" name="Google Shape;4010;p72"/>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11" name="Google Shape;4011;p72"/>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12" name="Google Shape;4012;p72"/>
              <p:cNvGrpSpPr/>
              <p:nvPr/>
            </p:nvGrpSpPr>
            <p:grpSpPr>
              <a:xfrm>
                <a:off x="5187876" y="3608032"/>
                <a:ext cx="31405" cy="27001"/>
                <a:chOff x="5187876" y="3608032"/>
                <a:chExt cx="31405" cy="27001"/>
              </a:xfrm>
            </p:grpSpPr>
            <p:sp>
              <p:nvSpPr>
                <p:cNvPr id="4013" name="Google Shape;4013;p72"/>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14" name="Google Shape;4014;p72"/>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sp>
            <p:nvSpPr>
              <p:cNvPr id="4015" name="Google Shape;4015;p72"/>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16" name="Google Shape;4016;p72"/>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nvGrpSpPr>
              <p:cNvPr id="4017" name="Google Shape;4017;p72"/>
              <p:cNvGrpSpPr/>
              <p:nvPr/>
            </p:nvGrpSpPr>
            <p:grpSpPr>
              <a:xfrm>
                <a:off x="5269224" y="3304167"/>
                <a:ext cx="40253" cy="34402"/>
                <a:chOff x="5269224" y="3304167"/>
                <a:chExt cx="40253" cy="34402"/>
              </a:xfrm>
            </p:grpSpPr>
            <p:sp>
              <p:nvSpPr>
                <p:cNvPr id="4018" name="Google Shape;4018;p72"/>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19" name="Google Shape;4019;p72"/>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20" name="Google Shape;4020;p72"/>
              <p:cNvGrpSpPr/>
              <p:nvPr/>
            </p:nvGrpSpPr>
            <p:grpSpPr>
              <a:xfrm>
                <a:off x="5327354" y="3476615"/>
                <a:ext cx="49864" cy="42723"/>
                <a:chOff x="5327354" y="3476615"/>
                <a:chExt cx="49864" cy="42723"/>
              </a:xfrm>
            </p:grpSpPr>
            <p:sp>
              <p:nvSpPr>
                <p:cNvPr id="4021" name="Google Shape;4021;p72"/>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22" name="Google Shape;4022;p72"/>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sp>
            <p:nvSpPr>
              <p:cNvPr id="4023" name="Google Shape;4023;p72"/>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24" name="Google Shape;4024;p72"/>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nvGrpSpPr>
              <p:cNvPr id="4025" name="Google Shape;4025;p72"/>
              <p:cNvGrpSpPr/>
              <p:nvPr/>
            </p:nvGrpSpPr>
            <p:grpSpPr>
              <a:xfrm>
                <a:off x="5341723" y="3775957"/>
                <a:ext cx="31405" cy="26898"/>
                <a:chOff x="5341723" y="3775957"/>
                <a:chExt cx="31405" cy="26898"/>
              </a:xfrm>
            </p:grpSpPr>
            <p:sp>
              <p:nvSpPr>
                <p:cNvPr id="4026" name="Google Shape;4026;p72"/>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27" name="Google Shape;4027;p72"/>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28" name="Google Shape;4028;p72"/>
              <p:cNvGrpSpPr/>
              <p:nvPr/>
            </p:nvGrpSpPr>
            <p:grpSpPr>
              <a:xfrm>
                <a:off x="5439053" y="3699274"/>
                <a:ext cx="31405" cy="26898"/>
                <a:chOff x="5439053" y="3699274"/>
                <a:chExt cx="31405" cy="26898"/>
              </a:xfrm>
            </p:grpSpPr>
            <p:sp>
              <p:nvSpPr>
                <p:cNvPr id="4029" name="Google Shape;4029;p72"/>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30" name="Google Shape;4030;p72"/>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31" name="Google Shape;4031;p72"/>
              <p:cNvGrpSpPr/>
              <p:nvPr/>
            </p:nvGrpSpPr>
            <p:grpSpPr>
              <a:xfrm>
                <a:off x="5412414" y="3622307"/>
                <a:ext cx="31499" cy="26993"/>
                <a:chOff x="5412414" y="3622307"/>
                <a:chExt cx="31499" cy="26993"/>
              </a:xfrm>
            </p:grpSpPr>
            <p:sp>
              <p:nvSpPr>
                <p:cNvPr id="4032" name="Google Shape;4032;p72"/>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33" name="Google Shape;4033;p72"/>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34" name="Google Shape;4034;p72"/>
              <p:cNvGrpSpPr/>
              <p:nvPr/>
            </p:nvGrpSpPr>
            <p:grpSpPr>
              <a:xfrm>
                <a:off x="5476254" y="3473949"/>
                <a:ext cx="26835" cy="26930"/>
                <a:chOff x="5476254" y="3473949"/>
                <a:chExt cx="26835" cy="26930"/>
              </a:xfrm>
            </p:grpSpPr>
            <p:sp>
              <p:nvSpPr>
                <p:cNvPr id="4035" name="Google Shape;4035;p72"/>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36" name="Google Shape;4036;p72"/>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37" name="Google Shape;4037;p72"/>
              <p:cNvGrpSpPr/>
              <p:nvPr/>
            </p:nvGrpSpPr>
            <p:grpSpPr>
              <a:xfrm>
                <a:off x="5564547" y="3481594"/>
                <a:ext cx="31397" cy="26898"/>
                <a:chOff x="5564547" y="3481594"/>
                <a:chExt cx="31397" cy="26898"/>
              </a:xfrm>
            </p:grpSpPr>
            <p:sp>
              <p:nvSpPr>
                <p:cNvPr id="4038" name="Google Shape;4038;p72"/>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39" name="Google Shape;4039;p72"/>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40" name="Google Shape;4040;p72"/>
              <p:cNvGrpSpPr/>
              <p:nvPr/>
            </p:nvGrpSpPr>
            <p:grpSpPr>
              <a:xfrm>
                <a:off x="5534101" y="3470174"/>
                <a:ext cx="31397" cy="26906"/>
                <a:chOff x="5534101" y="3470174"/>
                <a:chExt cx="31397" cy="26906"/>
              </a:xfrm>
            </p:grpSpPr>
            <p:sp>
              <p:nvSpPr>
                <p:cNvPr id="4041" name="Google Shape;4041;p72"/>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42" name="Google Shape;4042;p72"/>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43" name="Google Shape;4043;p72"/>
              <p:cNvGrpSpPr/>
              <p:nvPr/>
            </p:nvGrpSpPr>
            <p:grpSpPr>
              <a:xfrm>
                <a:off x="5610879" y="3314486"/>
                <a:ext cx="31499" cy="26938"/>
                <a:chOff x="5610879" y="3314486"/>
                <a:chExt cx="31499" cy="26938"/>
              </a:xfrm>
            </p:grpSpPr>
            <p:sp>
              <p:nvSpPr>
                <p:cNvPr id="4044" name="Google Shape;4044;p72"/>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45" name="Google Shape;4045;p72"/>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46" name="Google Shape;4046;p72"/>
              <p:cNvGrpSpPr/>
              <p:nvPr/>
            </p:nvGrpSpPr>
            <p:grpSpPr>
              <a:xfrm>
                <a:off x="4834525" y="3501382"/>
                <a:ext cx="31499" cy="26898"/>
                <a:chOff x="4834525" y="3501382"/>
                <a:chExt cx="31499" cy="26898"/>
              </a:xfrm>
            </p:grpSpPr>
            <p:sp>
              <p:nvSpPr>
                <p:cNvPr id="4047" name="Google Shape;4047;p72"/>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48" name="Google Shape;4048;p72"/>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49" name="Google Shape;4049;p72"/>
              <p:cNvGrpSpPr/>
              <p:nvPr/>
            </p:nvGrpSpPr>
            <p:grpSpPr>
              <a:xfrm>
                <a:off x="4898460" y="3580158"/>
                <a:ext cx="31405" cy="26898"/>
                <a:chOff x="4898460" y="3580158"/>
                <a:chExt cx="31405" cy="26898"/>
              </a:xfrm>
            </p:grpSpPr>
            <p:sp>
              <p:nvSpPr>
                <p:cNvPr id="4050" name="Google Shape;4050;p72"/>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51" name="Google Shape;4051;p72"/>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52" name="Google Shape;4052;p72"/>
              <p:cNvGrpSpPr/>
              <p:nvPr/>
            </p:nvGrpSpPr>
            <p:grpSpPr>
              <a:xfrm>
                <a:off x="4882667" y="3608032"/>
                <a:ext cx="31499" cy="27001"/>
                <a:chOff x="4882667" y="3608032"/>
                <a:chExt cx="31499" cy="27001"/>
              </a:xfrm>
            </p:grpSpPr>
            <p:sp>
              <p:nvSpPr>
                <p:cNvPr id="4053" name="Google Shape;4053;p72"/>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54" name="Google Shape;4054;p72"/>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55" name="Google Shape;4055;p72"/>
              <p:cNvGrpSpPr/>
              <p:nvPr/>
            </p:nvGrpSpPr>
            <p:grpSpPr>
              <a:xfrm>
                <a:off x="4843373" y="3631407"/>
                <a:ext cx="16273" cy="16186"/>
                <a:chOff x="4843373" y="3631407"/>
                <a:chExt cx="16273" cy="16186"/>
              </a:xfrm>
            </p:grpSpPr>
            <p:sp>
              <p:nvSpPr>
                <p:cNvPr id="4056" name="Google Shape;4056;p72"/>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57" name="Google Shape;4057;p72"/>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58" name="Google Shape;4058;p72"/>
              <p:cNvGrpSpPr/>
              <p:nvPr/>
            </p:nvGrpSpPr>
            <p:grpSpPr>
              <a:xfrm>
                <a:off x="4727773" y="3591578"/>
                <a:ext cx="31499" cy="26898"/>
                <a:chOff x="4727773" y="3591578"/>
                <a:chExt cx="31499" cy="26898"/>
              </a:xfrm>
            </p:grpSpPr>
            <p:sp>
              <p:nvSpPr>
                <p:cNvPr id="4059" name="Google Shape;4059;p72"/>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60" name="Google Shape;4060;p72"/>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sp>
            <p:nvSpPr>
              <p:cNvPr id="4061" name="Google Shape;4061;p72"/>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62" name="Google Shape;4062;p72"/>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nvGrpSpPr>
              <p:cNvPr id="4063" name="Google Shape;4063;p72"/>
              <p:cNvGrpSpPr/>
              <p:nvPr/>
            </p:nvGrpSpPr>
            <p:grpSpPr>
              <a:xfrm>
                <a:off x="4609421" y="3577398"/>
                <a:ext cx="31499" cy="27001"/>
                <a:chOff x="4609421" y="3577398"/>
                <a:chExt cx="31499" cy="27001"/>
              </a:xfrm>
            </p:grpSpPr>
            <p:sp>
              <p:nvSpPr>
                <p:cNvPr id="4064" name="Google Shape;4064;p72"/>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65" name="Google Shape;4065;p72"/>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66" name="Google Shape;4066;p72"/>
              <p:cNvGrpSpPr/>
              <p:nvPr/>
            </p:nvGrpSpPr>
            <p:grpSpPr>
              <a:xfrm>
                <a:off x="4649289" y="3577398"/>
                <a:ext cx="31499" cy="27001"/>
                <a:chOff x="4649289" y="3577398"/>
                <a:chExt cx="31499" cy="27001"/>
              </a:xfrm>
            </p:grpSpPr>
            <p:sp>
              <p:nvSpPr>
                <p:cNvPr id="4067" name="Google Shape;4067;p72"/>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68" name="Google Shape;4068;p72"/>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69" name="Google Shape;4069;p72"/>
              <p:cNvGrpSpPr/>
              <p:nvPr/>
            </p:nvGrpSpPr>
            <p:grpSpPr>
              <a:xfrm>
                <a:off x="4605614" y="3639523"/>
                <a:ext cx="31499" cy="26906"/>
                <a:chOff x="4605614" y="3639523"/>
                <a:chExt cx="31499" cy="26906"/>
              </a:xfrm>
            </p:grpSpPr>
            <p:sp>
              <p:nvSpPr>
                <p:cNvPr id="4070" name="Google Shape;4070;p72"/>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71" name="Google Shape;4071;p72"/>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72" name="Google Shape;4072;p72"/>
              <p:cNvGrpSpPr/>
              <p:nvPr/>
            </p:nvGrpSpPr>
            <p:grpSpPr>
              <a:xfrm>
                <a:off x="4785149" y="3618846"/>
                <a:ext cx="26930" cy="26843"/>
                <a:chOff x="4785149" y="3618846"/>
                <a:chExt cx="26930" cy="26843"/>
              </a:xfrm>
            </p:grpSpPr>
            <p:sp>
              <p:nvSpPr>
                <p:cNvPr id="4073" name="Google Shape;4073;p72"/>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74" name="Google Shape;4074;p72"/>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75" name="Google Shape;4075;p72"/>
              <p:cNvGrpSpPr/>
              <p:nvPr/>
            </p:nvGrpSpPr>
            <p:grpSpPr>
              <a:xfrm>
                <a:off x="4810167" y="3601567"/>
                <a:ext cx="31405" cy="26898"/>
                <a:chOff x="4810167" y="3601567"/>
                <a:chExt cx="31405" cy="26898"/>
              </a:xfrm>
            </p:grpSpPr>
            <p:sp>
              <p:nvSpPr>
                <p:cNvPr id="4076" name="Google Shape;4076;p72"/>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77" name="Google Shape;4077;p72"/>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78" name="Google Shape;4078;p72"/>
              <p:cNvGrpSpPr/>
              <p:nvPr/>
            </p:nvGrpSpPr>
            <p:grpSpPr>
              <a:xfrm>
                <a:off x="4831002" y="3373230"/>
                <a:ext cx="31405" cy="26898"/>
                <a:chOff x="4831002" y="3373230"/>
                <a:chExt cx="31405" cy="26898"/>
              </a:xfrm>
            </p:grpSpPr>
            <p:sp>
              <p:nvSpPr>
                <p:cNvPr id="4079" name="Google Shape;4079;p72"/>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80" name="Google Shape;4080;p72"/>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81" name="Google Shape;4081;p72"/>
              <p:cNvGrpSpPr/>
              <p:nvPr/>
            </p:nvGrpSpPr>
            <p:grpSpPr>
              <a:xfrm>
                <a:off x="4719311" y="3355054"/>
                <a:ext cx="31499" cy="27001"/>
                <a:chOff x="4719311" y="3355054"/>
                <a:chExt cx="31499" cy="27001"/>
              </a:xfrm>
            </p:grpSpPr>
            <p:sp>
              <p:nvSpPr>
                <p:cNvPr id="4082" name="Google Shape;4082;p72"/>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83" name="Google Shape;4083;p72"/>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84" name="Google Shape;4084;p72"/>
              <p:cNvGrpSpPr/>
              <p:nvPr/>
            </p:nvGrpSpPr>
            <p:grpSpPr>
              <a:xfrm>
                <a:off x="4798755" y="3450260"/>
                <a:ext cx="26930" cy="26930"/>
                <a:chOff x="4798755" y="3450260"/>
                <a:chExt cx="26930" cy="26930"/>
              </a:xfrm>
            </p:grpSpPr>
            <p:sp>
              <p:nvSpPr>
                <p:cNvPr id="4085" name="Google Shape;4085;p72"/>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86" name="Google Shape;4086;p72"/>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87" name="Google Shape;4087;p72"/>
              <p:cNvGrpSpPr/>
              <p:nvPr/>
            </p:nvGrpSpPr>
            <p:grpSpPr>
              <a:xfrm>
                <a:off x="4645576" y="3467555"/>
                <a:ext cx="31405" cy="26953"/>
                <a:chOff x="4645576" y="3467555"/>
                <a:chExt cx="31405" cy="26953"/>
              </a:xfrm>
            </p:grpSpPr>
            <p:sp>
              <p:nvSpPr>
                <p:cNvPr id="4088" name="Google Shape;4088;p72"/>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89" name="Google Shape;4089;p72"/>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90" name="Google Shape;4090;p72"/>
              <p:cNvGrpSpPr/>
              <p:nvPr/>
            </p:nvGrpSpPr>
            <p:grpSpPr>
              <a:xfrm>
                <a:off x="4687631" y="3583965"/>
                <a:ext cx="31499" cy="26898"/>
                <a:chOff x="4687631" y="3583965"/>
                <a:chExt cx="31499" cy="26898"/>
              </a:xfrm>
            </p:grpSpPr>
            <p:sp>
              <p:nvSpPr>
                <p:cNvPr id="4091" name="Google Shape;4091;p72"/>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92" name="Google Shape;4092;p72"/>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93" name="Google Shape;4093;p72"/>
              <p:cNvGrpSpPr/>
              <p:nvPr/>
            </p:nvGrpSpPr>
            <p:grpSpPr>
              <a:xfrm>
                <a:off x="4719311" y="3471314"/>
                <a:ext cx="31499" cy="27001"/>
                <a:chOff x="4719311" y="3471314"/>
                <a:chExt cx="31499" cy="27001"/>
              </a:xfrm>
            </p:grpSpPr>
            <p:sp>
              <p:nvSpPr>
                <p:cNvPr id="4094" name="Google Shape;4094;p72"/>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95" name="Google Shape;4095;p72"/>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96" name="Google Shape;4096;p72"/>
              <p:cNvGrpSpPr/>
              <p:nvPr/>
            </p:nvGrpSpPr>
            <p:grpSpPr>
              <a:xfrm>
                <a:off x="4719311" y="3434404"/>
                <a:ext cx="31499" cy="26898"/>
                <a:chOff x="4719311" y="3434404"/>
                <a:chExt cx="31499" cy="26898"/>
              </a:xfrm>
            </p:grpSpPr>
            <p:sp>
              <p:nvSpPr>
                <p:cNvPr id="4097" name="Google Shape;4097;p72"/>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098" name="Google Shape;4098;p72"/>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099" name="Google Shape;4099;p72"/>
              <p:cNvGrpSpPr/>
              <p:nvPr/>
            </p:nvGrpSpPr>
            <p:grpSpPr>
              <a:xfrm>
                <a:off x="4768876" y="3401772"/>
                <a:ext cx="31499" cy="26898"/>
                <a:chOff x="4768876" y="3401772"/>
                <a:chExt cx="31499" cy="26898"/>
              </a:xfrm>
            </p:grpSpPr>
            <p:sp>
              <p:nvSpPr>
                <p:cNvPr id="4100" name="Google Shape;4100;p72"/>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101" name="Google Shape;4101;p72"/>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102" name="Google Shape;4102;p72"/>
              <p:cNvGrpSpPr/>
              <p:nvPr/>
            </p:nvGrpSpPr>
            <p:grpSpPr>
              <a:xfrm>
                <a:off x="4762214" y="3471377"/>
                <a:ext cx="26938" cy="26938"/>
                <a:chOff x="4762214" y="3471377"/>
                <a:chExt cx="26938" cy="26938"/>
              </a:xfrm>
            </p:grpSpPr>
            <p:sp>
              <p:nvSpPr>
                <p:cNvPr id="4103" name="Google Shape;4103;p72"/>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104" name="Google Shape;4104;p72"/>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105" name="Google Shape;4105;p72"/>
              <p:cNvGrpSpPr/>
              <p:nvPr/>
            </p:nvGrpSpPr>
            <p:grpSpPr>
              <a:xfrm>
                <a:off x="4790473" y="3344782"/>
                <a:ext cx="31405" cy="26898"/>
                <a:chOff x="4790473" y="3344782"/>
                <a:chExt cx="31405" cy="26898"/>
              </a:xfrm>
            </p:grpSpPr>
            <p:sp>
              <p:nvSpPr>
                <p:cNvPr id="4106" name="Google Shape;4106;p72"/>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107" name="Google Shape;4107;p72"/>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108" name="Google Shape;4108;p72"/>
              <p:cNvGrpSpPr/>
              <p:nvPr/>
            </p:nvGrpSpPr>
            <p:grpSpPr>
              <a:xfrm>
                <a:off x="4823774" y="3950733"/>
                <a:ext cx="37398" cy="32034"/>
                <a:chOff x="4823774" y="3950733"/>
                <a:chExt cx="37398" cy="32034"/>
              </a:xfrm>
            </p:grpSpPr>
            <p:sp>
              <p:nvSpPr>
                <p:cNvPr id="4109" name="Google Shape;4109;p72"/>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110" name="Google Shape;4110;p72"/>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111" name="Google Shape;4111;p72"/>
              <p:cNvGrpSpPr/>
              <p:nvPr/>
            </p:nvGrpSpPr>
            <p:grpSpPr>
              <a:xfrm>
                <a:off x="4823396" y="4110566"/>
                <a:ext cx="31405" cy="26906"/>
                <a:chOff x="4823396" y="4110566"/>
                <a:chExt cx="31405" cy="26906"/>
              </a:xfrm>
            </p:grpSpPr>
            <p:sp>
              <p:nvSpPr>
                <p:cNvPr id="4112" name="Google Shape;4112;p72"/>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113" name="Google Shape;4113;p72"/>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114" name="Google Shape;4114;p72"/>
              <p:cNvGrpSpPr/>
              <p:nvPr/>
            </p:nvGrpSpPr>
            <p:grpSpPr>
              <a:xfrm>
                <a:off x="4838332" y="3821150"/>
                <a:ext cx="31499" cy="26898"/>
                <a:chOff x="4838332" y="3821150"/>
                <a:chExt cx="31499" cy="26898"/>
              </a:xfrm>
            </p:grpSpPr>
            <p:sp>
              <p:nvSpPr>
                <p:cNvPr id="4115" name="Google Shape;4115;p72"/>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116" name="Google Shape;4116;p72"/>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117" name="Google Shape;4117;p72"/>
              <p:cNvGrpSpPr/>
              <p:nvPr/>
            </p:nvGrpSpPr>
            <p:grpSpPr>
              <a:xfrm>
                <a:off x="4661275" y="3815007"/>
                <a:ext cx="36824" cy="31523"/>
                <a:chOff x="4661275" y="3815007"/>
                <a:chExt cx="36824" cy="31523"/>
              </a:xfrm>
            </p:grpSpPr>
            <p:sp>
              <p:nvSpPr>
                <p:cNvPr id="4118" name="Google Shape;4118;p72"/>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119" name="Google Shape;4119;p72"/>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120" name="Google Shape;4120;p72"/>
              <p:cNvGrpSpPr/>
              <p:nvPr/>
            </p:nvGrpSpPr>
            <p:grpSpPr>
              <a:xfrm>
                <a:off x="4558998" y="3851037"/>
                <a:ext cx="33591" cy="28699"/>
                <a:chOff x="4558998" y="3851037"/>
                <a:chExt cx="33591" cy="28699"/>
              </a:xfrm>
            </p:grpSpPr>
            <p:sp>
              <p:nvSpPr>
                <p:cNvPr id="4121" name="Google Shape;4121;p72"/>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122" name="Google Shape;4122;p72"/>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123" name="Google Shape;4123;p72"/>
              <p:cNvGrpSpPr/>
              <p:nvPr/>
            </p:nvGrpSpPr>
            <p:grpSpPr>
              <a:xfrm>
                <a:off x="4696762" y="3638587"/>
                <a:ext cx="33591" cy="28794"/>
                <a:chOff x="4696762" y="3638587"/>
                <a:chExt cx="33591" cy="28794"/>
              </a:xfrm>
            </p:grpSpPr>
            <p:sp>
              <p:nvSpPr>
                <p:cNvPr id="4124" name="Google Shape;4124;p72"/>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125" name="Google Shape;4125;p72"/>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126" name="Google Shape;4126;p72"/>
              <p:cNvGrpSpPr/>
              <p:nvPr/>
            </p:nvGrpSpPr>
            <p:grpSpPr>
              <a:xfrm>
                <a:off x="4929479" y="3939140"/>
                <a:ext cx="33497" cy="28692"/>
                <a:chOff x="4929479" y="3939140"/>
                <a:chExt cx="33497" cy="28692"/>
              </a:xfrm>
            </p:grpSpPr>
            <p:sp>
              <p:nvSpPr>
                <p:cNvPr id="4127" name="Google Shape;4127;p72"/>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128" name="Google Shape;4128;p72"/>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129" name="Google Shape;4129;p72"/>
              <p:cNvGrpSpPr/>
              <p:nvPr/>
            </p:nvGrpSpPr>
            <p:grpSpPr>
              <a:xfrm>
                <a:off x="4907119" y="3986039"/>
                <a:ext cx="33497" cy="28699"/>
                <a:chOff x="4907119" y="3986039"/>
                <a:chExt cx="33497" cy="28699"/>
              </a:xfrm>
            </p:grpSpPr>
            <p:sp>
              <p:nvSpPr>
                <p:cNvPr id="4130" name="Google Shape;4130;p72"/>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131" name="Google Shape;4131;p72"/>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132" name="Google Shape;4132;p72"/>
              <p:cNvGrpSpPr/>
              <p:nvPr/>
            </p:nvGrpSpPr>
            <p:grpSpPr>
              <a:xfrm>
                <a:off x="4911783" y="4048102"/>
                <a:ext cx="33591" cy="28762"/>
                <a:chOff x="4911783" y="4048102"/>
                <a:chExt cx="33591" cy="28762"/>
              </a:xfrm>
            </p:grpSpPr>
            <p:sp>
              <p:nvSpPr>
                <p:cNvPr id="4133" name="Google Shape;4133;p72"/>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134" name="Google Shape;4134;p72"/>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sp>
            <p:nvSpPr>
              <p:cNvPr id="4135" name="Google Shape;4135;p72"/>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136" name="Google Shape;4136;p72"/>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nvGrpSpPr>
              <p:cNvPr id="4137" name="Google Shape;4137;p72"/>
              <p:cNvGrpSpPr/>
              <p:nvPr/>
            </p:nvGrpSpPr>
            <p:grpSpPr>
              <a:xfrm>
                <a:off x="4762623" y="3837847"/>
                <a:ext cx="42416" cy="36273"/>
                <a:chOff x="4762623" y="3837847"/>
                <a:chExt cx="42416" cy="36273"/>
              </a:xfrm>
            </p:grpSpPr>
            <p:sp>
              <p:nvSpPr>
                <p:cNvPr id="4138" name="Google Shape;4138;p72"/>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139" name="Google Shape;4139;p72"/>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140" name="Google Shape;4140;p72"/>
              <p:cNvGrpSpPr/>
              <p:nvPr/>
            </p:nvGrpSpPr>
            <p:grpSpPr>
              <a:xfrm>
                <a:off x="4746044" y="4104966"/>
                <a:ext cx="33497" cy="28699"/>
                <a:chOff x="4746044" y="4104966"/>
                <a:chExt cx="33497" cy="28699"/>
              </a:xfrm>
            </p:grpSpPr>
            <p:sp>
              <p:nvSpPr>
                <p:cNvPr id="4141" name="Google Shape;4141;p72"/>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142" name="Google Shape;4142;p72"/>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143" name="Google Shape;4143;p72"/>
              <p:cNvGrpSpPr/>
              <p:nvPr/>
            </p:nvGrpSpPr>
            <p:grpSpPr>
              <a:xfrm>
                <a:off x="4859646" y="4162554"/>
                <a:ext cx="33591" cy="28762"/>
                <a:chOff x="4859646" y="4162554"/>
                <a:chExt cx="33591" cy="28762"/>
              </a:xfrm>
            </p:grpSpPr>
            <p:sp>
              <p:nvSpPr>
                <p:cNvPr id="4144" name="Google Shape;4144;p72"/>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145" name="Google Shape;4145;p72"/>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grpSp>
          <p:nvGrpSpPr>
            <p:cNvPr id="4146" name="Google Shape;4146;p72"/>
            <p:cNvGrpSpPr/>
            <p:nvPr/>
          </p:nvGrpSpPr>
          <p:grpSpPr>
            <a:xfrm>
              <a:off x="3597785" y="3274438"/>
              <a:ext cx="855610" cy="1122100"/>
              <a:chOff x="3597785" y="3274438"/>
              <a:chExt cx="855610" cy="1122100"/>
            </a:xfrm>
          </p:grpSpPr>
          <p:grpSp>
            <p:nvGrpSpPr>
              <p:cNvPr id="4147" name="Google Shape;4147;p72"/>
              <p:cNvGrpSpPr/>
              <p:nvPr/>
            </p:nvGrpSpPr>
            <p:grpSpPr>
              <a:xfrm>
                <a:off x="3617857" y="3284717"/>
                <a:ext cx="826785" cy="1099165"/>
                <a:chOff x="3617857" y="3284717"/>
                <a:chExt cx="826785" cy="1099165"/>
              </a:xfrm>
            </p:grpSpPr>
            <p:sp>
              <p:nvSpPr>
                <p:cNvPr id="4148" name="Google Shape;4148;p72"/>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49" name="Google Shape;4149;p72"/>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50" name="Google Shape;4150;p72"/>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51" name="Google Shape;4151;p72"/>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52" name="Google Shape;4152;p72"/>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53" name="Google Shape;4153;p72"/>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54" name="Google Shape;4154;p72"/>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55" name="Google Shape;4155;p72"/>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56" name="Google Shape;4156;p72"/>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57" name="Google Shape;4157;p72"/>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58" name="Google Shape;4158;p72"/>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59" name="Google Shape;4159;p72"/>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60" name="Google Shape;4160;p72"/>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61" name="Google Shape;4161;p72"/>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62" name="Google Shape;4162;p72"/>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63" name="Google Shape;4163;p72"/>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64" name="Google Shape;4164;p72"/>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65" name="Google Shape;4165;p72"/>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66" name="Google Shape;4166;p72"/>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67" name="Google Shape;4167;p72"/>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68" name="Google Shape;4168;p72"/>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69" name="Google Shape;4169;p72"/>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70" name="Google Shape;4170;p72"/>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71" name="Google Shape;4171;p72"/>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72" name="Google Shape;4172;p72"/>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73" name="Google Shape;4173;p72"/>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74" name="Google Shape;4174;p72"/>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75" name="Google Shape;4175;p72"/>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76" name="Google Shape;4176;p72"/>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77" name="Google Shape;4177;p72"/>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78" name="Google Shape;4178;p72"/>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79" name="Google Shape;4179;p72"/>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80" name="Google Shape;4180;p72"/>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81" name="Google Shape;4181;p72"/>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82" name="Google Shape;4182;p72"/>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83" name="Google Shape;4183;p72"/>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84" name="Google Shape;4184;p72"/>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85" name="Google Shape;4185;p72"/>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86" name="Google Shape;4186;p72"/>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87" name="Google Shape;4187;p72"/>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88" name="Google Shape;4188;p72"/>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89" name="Google Shape;4189;p72"/>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90" name="Google Shape;4190;p72"/>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91" name="Google Shape;4191;p72"/>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92" name="Google Shape;4192;p72"/>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93" name="Google Shape;4193;p72"/>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94" name="Google Shape;4194;p72"/>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95" name="Google Shape;4195;p72"/>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96" name="Google Shape;4196;p72"/>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97" name="Google Shape;4197;p72"/>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98" name="Google Shape;4198;p72"/>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199" name="Google Shape;4199;p72"/>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200" name="Google Shape;4200;p72"/>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201" name="Google Shape;4201;p72"/>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202" name="Google Shape;4202;p72"/>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sp>
              <p:nvSpPr>
                <p:cNvPr id="4203" name="Google Shape;4203;p72"/>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endParaRPr/>
                </a:p>
              </p:txBody>
            </p:sp>
          </p:grpSp>
          <p:grpSp>
            <p:nvGrpSpPr>
              <p:cNvPr id="4204" name="Google Shape;4204;p72"/>
              <p:cNvGrpSpPr/>
              <p:nvPr/>
            </p:nvGrpSpPr>
            <p:grpSpPr>
              <a:xfrm>
                <a:off x="4180904" y="4251758"/>
                <a:ext cx="37783" cy="32420"/>
                <a:chOff x="4180904" y="4251758"/>
                <a:chExt cx="37783" cy="32420"/>
              </a:xfrm>
            </p:grpSpPr>
            <p:sp>
              <p:nvSpPr>
                <p:cNvPr id="4205" name="Google Shape;4205;p72"/>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06" name="Google Shape;4206;p72"/>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07" name="Google Shape;4207;p72"/>
              <p:cNvGrpSpPr/>
              <p:nvPr/>
            </p:nvGrpSpPr>
            <p:grpSpPr>
              <a:xfrm>
                <a:off x="4201644" y="4081324"/>
                <a:ext cx="37783" cy="32364"/>
                <a:chOff x="4201644" y="4081324"/>
                <a:chExt cx="37783" cy="32364"/>
              </a:xfrm>
            </p:grpSpPr>
            <p:sp>
              <p:nvSpPr>
                <p:cNvPr id="4208" name="Google Shape;4208;p72"/>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09" name="Google Shape;4209;p72"/>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10" name="Google Shape;4210;p72"/>
              <p:cNvGrpSpPr/>
              <p:nvPr/>
            </p:nvGrpSpPr>
            <p:grpSpPr>
              <a:xfrm>
                <a:off x="4284416" y="3887428"/>
                <a:ext cx="37783" cy="32451"/>
                <a:chOff x="4284416" y="3887428"/>
                <a:chExt cx="37783" cy="32451"/>
              </a:xfrm>
            </p:grpSpPr>
            <p:sp>
              <p:nvSpPr>
                <p:cNvPr id="4211" name="Google Shape;4211;p72"/>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12" name="Google Shape;4212;p72"/>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13" name="Google Shape;4213;p72"/>
              <p:cNvGrpSpPr/>
              <p:nvPr/>
            </p:nvGrpSpPr>
            <p:grpSpPr>
              <a:xfrm>
                <a:off x="4223721" y="3860404"/>
                <a:ext cx="37870" cy="32364"/>
                <a:chOff x="4223721" y="3860404"/>
                <a:chExt cx="37870" cy="32364"/>
              </a:xfrm>
            </p:grpSpPr>
            <p:sp>
              <p:nvSpPr>
                <p:cNvPr id="4214" name="Google Shape;4214;p72"/>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15" name="Google Shape;4215;p72"/>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16" name="Google Shape;4216;p72"/>
              <p:cNvGrpSpPr/>
              <p:nvPr/>
            </p:nvGrpSpPr>
            <p:grpSpPr>
              <a:xfrm>
                <a:off x="4104889" y="3699242"/>
                <a:ext cx="37776" cy="32357"/>
                <a:chOff x="4104889" y="3699242"/>
                <a:chExt cx="37776" cy="32357"/>
              </a:xfrm>
            </p:grpSpPr>
            <p:sp>
              <p:nvSpPr>
                <p:cNvPr id="4217" name="Google Shape;4217;p72"/>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18" name="Google Shape;4218;p72"/>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19" name="Google Shape;4219;p72"/>
              <p:cNvGrpSpPr/>
              <p:nvPr/>
            </p:nvGrpSpPr>
            <p:grpSpPr>
              <a:xfrm>
                <a:off x="4143608" y="3475121"/>
                <a:ext cx="37878" cy="32420"/>
                <a:chOff x="4143608" y="3475121"/>
                <a:chExt cx="37878" cy="32420"/>
              </a:xfrm>
            </p:grpSpPr>
            <p:sp>
              <p:nvSpPr>
                <p:cNvPr id="4220" name="Google Shape;4220;p72"/>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21" name="Google Shape;4221;p72"/>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22" name="Google Shape;4222;p72"/>
              <p:cNvGrpSpPr/>
              <p:nvPr/>
            </p:nvGrpSpPr>
            <p:grpSpPr>
              <a:xfrm>
                <a:off x="4217248" y="3570893"/>
                <a:ext cx="37776" cy="32364"/>
                <a:chOff x="4217248" y="3570893"/>
                <a:chExt cx="37776" cy="32364"/>
              </a:xfrm>
            </p:grpSpPr>
            <p:sp>
              <p:nvSpPr>
                <p:cNvPr id="4223" name="Google Shape;4223;p72"/>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24" name="Google Shape;4224;p72"/>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25" name="Google Shape;4225;p72"/>
              <p:cNvGrpSpPr/>
              <p:nvPr/>
            </p:nvGrpSpPr>
            <p:grpSpPr>
              <a:xfrm>
                <a:off x="4255307" y="3431612"/>
                <a:ext cx="37776" cy="32451"/>
                <a:chOff x="4255307" y="3431612"/>
                <a:chExt cx="37776" cy="32451"/>
              </a:xfrm>
            </p:grpSpPr>
            <p:sp>
              <p:nvSpPr>
                <p:cNvPr id="4226" name="Google Shape;4226;p72"/>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27" name="Google Shape;4227;p72"/>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28" name="Google Shape;4228;p72"/>
              <p:cNvGrpSpPr/>
              <p:nvPr/>
            </p:nvGrpSpPr>
            <p:grpSpPr>
              <a:xfrm>
                <a:off x="3853052" y="3577398"/>
                <a:ext cx="37776" cy="32420"/>
                <a:chOff x="3853052" y="3577398"/>
                <a:chExt cx="37776" cy="32420"/>
              </a:xfrm>
            </p:grpSpPr>
            <p:sp>
              <p:nvSpPr>
                <p:cNvPr id="4229" name="Google Shape;4229;p72"/>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30" name="Google Shape;4230;p72"/>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31" name="Google Shape;4231;p72"/>
              <p:cNvGrpSpPr/>
              <p:nvPr/>
            </p:nvGrpSpPr>
            <p:grpSpPr>
              <a:xfrm>
                <a:off x="4039908" y="3412107"/>
                <a:ext cx="37776" cy="32357"/>
                <a:chOff x="4039908" y="3412107"/>
                <a:chExt cx="37776" cy="32357"/>
              </a:xfrm>
            </p:grpSpPr>
            <p:sp>
              <p:nvSpPr>
                <p:cNvPr id="4232" name="Google Shape;4232;p72"/>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33" name="Google Shape;4233;p72"/>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34" name="Google Shape;4234;p72"/>
              <p:cNvGrpSpPr/>
              <p:nvPr/>
            </p:nvGrpSpPr>
            <p:grpSpPr>
              <a:xfrm>
                <a:off x="4017360" y="3342061"/>
                <a:ext cx="37870" cy="32380"/>
                <a:chOff x="4017360" y="3342061"/>
                <a:chExt cx="37870" cy="32380"/>
              </a:xfrm>
            </p:grpSpPr>
            <p:sp>
              <p:nvSpPr>
                <p:cNvPr id="4235" name="Google Shape;4235;p72"/>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36" name="Google Shape;4236;p72"/>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sp>
            <p:nvSpPr>
              <p:cNvPr id="4237" name="Google Shape;4237;p72"/>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38" name="Google Shape;4238;p72"/>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nvGrpSpPr>
              <p:cNvPr id="4239" name="Google Shape;4239;p72"/>
              <p:cNvGrpSpPr/>
              <p:nvPr/>
            </p:nvGrpSpPr>
            <p:grpSpPr>
              <a:xfrm>
                <a:off x="3750870" y="3418650"/>
                <a:ext cx="37776" cy="32380"/>
                <a:chOff x="3750870" y="3418650"/>
                <a:chExt cx="37776" cy="32380"/>
              </a:xfrm>
            </p:grpSpPr>
            <p:sp>
              <p:nvSpPr>
                <p:cNvPr id="4240" name="Google Shape;4240;p72"/>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41" name="Google Shape;4241;p72"/>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42" name="Google Shape;4242;p72"/>
              <p:cNvGrpSpPr/>
              <p:nvPr/>
            </p:nvGrpSpPr>
            <p:grpSpPr>
              <a:xfrm>
                <a:off x="3632509" y="3274438"/>
                <a:ext cx="37783" cy="32357"/>
                <a:chOff x="3632509" y="3274438"/>
                <a:chExt cx="37783" cy="32357"/>
              </a:xfrm>
            </p:grpSpPr>
            <p:sp>
              <p:nvSpPr>
                <p:cNvPr id="4243" name="Google Shape;4243;p72"/>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44" name="Google Shape;4244;p72"/>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45" name="Google Shape;4245;p72"/>
              <p:cNvGrpSpPr/>
              <p:nvPr/>
            </p:nvGrpSpPr>
            <p:grpSpPr>
              <a:xfrm>
                <a:off x="3906424" y="3297561"/>
                <a:ext cx="37776" cy="32451"/>
                <a:chOff x="3906424" y="3297561"/>
                <a:chExt cx="37776" cy="32451"/>
              </a:xfrm>
            </p:grpSpPr>
            <p:sp>
              <p:nvSpPr>
                <p:cNvPr id="4246" name="Google Shape;4246;p72"/>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47" name="Google Shape;4247;p72"/>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48" name="Google Shape;4248;p72"/>
              <p:cNvGrpSpPr/>
              <p:nvPr/>
            </p:nvGrpSpPr>
            <p:grpSpPr>
              <a:xfrm>
                <a:off x="3866084" y="3412107"/>
                <a:ext cx="37776" cy="32357"/>
                <a:chOff x="3866084" y="3412107"/>
                <a:chExt cx="37776" cy="32357"/>
              </a:xfrm>
            </p:grpSpPr>
            <p:sp>
              <p:nvSpPr>
                <p:cNvPr id="4249" name="Google Shape;4249;p72"/>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50" name="Google Shape;4250;p72"/>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51" name="Google Shape;4251;p72"/>
              <p:cNvGrpSpPr/>
              <p:nvPr/>
            </p:nvGrpSpPr>
            <p:grpSpPr>
              <a:xfrm>
                <a:off x="4023919" y="3766409"/>
                <a:ext cx="37783" cy="32357"/>
                <a:chOff x="4023919" y="3766409"/>
                <a:chExt cx="37783" cy="32357"/>
              </a:xfrm>
            </p:grpSpPr>
            <p:sp>
              <p:nvSpPr>
                <p:cNvPr id="4252" name="Google Shape;4252;p72"/>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53" name="Google Shape;4253;p72"/>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54" name="Google Shape;4254;p72"/>
              <p:cNvGrpSpPr/>
              <p:nvPr/>
            </p:nvGrpSpPr>
            <p:grpSpPr>
              <a:xfrm>
                <a:off x="3973882" y="3779449"/>
                <a:ext cx="37776" cy="32357"/>
                <a:chOff x="3973882" y="3779449"/>
                <a:chExt cx="37776" cy="32357"/>
              </a:xfrm>
            </p:grpSpPr>
            <p:sp>
              <p:nvSpPr>
                <p:cNvPr id="4255" name="Google Shape;4255;p72"/>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56" name="Google Shape;4256;p72"/>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57" name="Google Shape;4257;p72"/>
              <p:cNvGrpSpPr/>
              <p:nvPr/>
            </p:nvGrpSpPr>
            <p:grpSpPr>
              <a:xfrm>
                <a:off x="4073398" y="3838028"/>
                <a:ext cx="37776" cy="32380"/>
                <a:chOff x="4073398" y="3838028"/>
                <a:chExt cx="37776" cy="32380"/>
              </a:xfrm>
            </p:grpSpPr>
            <p:sp>
              <p:nvSpPr>
                <p:cNvPr id="4258" name="Google Shape;4258;p72"/>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59" name="Google Shape;4259;p72"/>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60" name="Google Shape;4260;p72"/>
              <p:cNvGrpSpPr/>
              <p:nvPr/>
            </p:nvGrpSpPr>
            <p:grpSpPr>
              <a:xfrm>
                <a:off x="4342672" y="4144496"/>
                <a:ext cx="37752" cy="32364"/>
                <a:chOff x="4342672" y="4144496"/>
                <a:chExt cx="37752" cy="32364"/>
              </a:xfrm>
            </p:grpSpPr>
            <p:sp>
              <p:nvSpPr>
                <p:cNvPr id="4261" name="Google Shape;4261;p72"/>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62" name="Google Shape;4262;p72"/>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63" name="Google Shape;4263;p72"/>
              <p:cNvGrpSpPr/>
              <p:nvPr/>
            </p:nvGrpSpPr>
            <p:grpSpPr>
              <a:xfrm>
                <a:off x="4406386" y="4056872"/>
                <a:ext cx="37783" cy="32364"/>
                <a:chOff x="4406386" y="4056872"/>
                <a:chExt cx="37783" cy="32364"/>
              </a:xfrm>
            </p:grpSpPr>
            <p:sp>
              <p:nvSpPr>
                <p:cNvPr id="4264" name="Google Shape;4264;p72"/>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65" name="Google Shape;4265;p72"/>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66" name="Google Shape;4266;p72"/>
              <p:cNvGrpSpPr/>
              <p:nvPr/>
            </p:nvGrpSpPr>
            <p:grpSpPr>
              <a:xfrm>
                <a:off x="4284416" y="4245254"/>
                <a:ext cx="37783" cy="32357"/>
                <a:chOff x="4284416" y="4245254"/>
                <a:chExt cx="37783" cy="32357"/>
              </a:xfrm>
            </p:grpSpPr>
            <p:sp>
              <p:nvSpPr>
                <p:cNvPr id="4267" name="Google Shape;4267;p72"/>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68" name="Google Shape;4268;p72"/>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69" name="Google Shape;4269;p72"/>
              <p:cNvGrpSpPr/>
              <p:nvPr/>
            </p:nvGrpSpPr>
            <p:grpSpPr>
              <a:xfrm>
                <a:off x="4219057" y="4331258"/>
                <a:ext cx="37776" cy="32364"/>
                <a:chOff x="4219057" y="4331258"/>
                <a:chExt cx="37776" cy="32364"/>
              </a:xfrm>
            </p:grpSpPr>
            <p:sp>
              <p:nvSpPr>
                <p:cNvPr id="4270" name="Google Shape;4270;p72"/>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71" name="Google Shape;4271;p72"/>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72" name="Google Shape;4272;p72"/>
              <p:cNvGrpSpPr/>
              <p:nvPr/>
            </p:nvGrpSpPr>
            <p:grpSpPr>
              <a:xfrm>
                <a:off x="4204122" y="4141688"/>
                <a:ext cx="33497" cy="28699"/>
                <a:chOff x="4204122" y="4141688"/>
                <a:chExt cx="33497" cy="28699"/>
              </a:xfrm>
            </p:grpSpPr>
            <p:sp>
              <p:nvSpPr>
                <p:cNvPr id="4273" name="Google Shape;4273;p72"/>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74" name="Google Shape;4274;p72"/>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75" name="Google Shape;4275;p72"/>
              <p:cNvGrpSpPr/>
              <p:nvPr/>
            </p:nvGrpSpPr>
            <p:grpSpPr>
              <a:xfrm>
                <a:off x="4301546" y="4003869"/>
                <a:ext cx="38916" cy="33324"/>
                <a:chOff x="4301546" y="4003869"/>
                <a:chExt cx="38916" cy="33324"/>
              </a:xfrm>
            </p:grpSpPr>
            <p:sp>
              <p:nvSpPr>
                <p:cNvPr id="4276" name="Google Shape;4276;p72"/>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77" name="Google Shape;4277;p72"/>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78" name="Google Shape;4278;p72"/>
              <p:cNvGrpSpPr/>
              <p:nvPr/>
            </p:nvGrpSpPr>
            <p:grpSpPr>
              <a:xfrm>
                <a:off x="4210681" y="3924669"/>
                <a:ext cx="36549" cy="31366"/>
                <a:chOff x="4210681" y="3924669"/>
                <a:chExt cx="36549" cy="31366"/>
              </a:xfrm>
            </p:grpSpPr>
            <p:sp>
              <p:nvSpPr>
                <p:cNvPr id="4279" name="Google Shape;4279;p72"/>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80" name="Google Shape;4280;p72"/>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81" name="Google Shape;4281;p72"/>
              <p:cNvGrpSpPr/>
              <p:nvPr/>
            </p:nvGrpSpPr>
            <p:grpSpPr>
              <a:xfrm>
                <a:off x="3987771" y="3628874"/>
                <a:ext cx="31499" cy="26993"/>
                <a:chOff x="3987771" y="3628874"/>
                <a:chExt cx="31499" cy="26993"/>
              </a:xfrm>
            </p:grpSpPr>
            <p:sp>
              <p:nvSpPr>
                <p:cNvPr id="4282" name="Google Shape;4282;p72"/>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83" name="Google Shape;4283;p72"/>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84" name="Google Shape;4284;p72"/>
              <p:cNvGrpSpPr/>
              <p:nvPr/>
            </p:nvGrpSpPr>
            <p:grpSpPr>
              <a:xfrm>
                <a:off x="4087382" y="3775674"/>
                <a:ext cx="31405" cy="26898"/>
                <a:chOff x="4087382" y="3775674"/>
                <a:chExt cx="31405" cy="26898"/>
              </a:xfrm>
            </p:grpSpPr>
            <p:sp>
              <p:nvSpPr>
                <p:cNvPr id="4285" name="Google Shape;4285;p72"/>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86" name="Google Shape;4286;p72"/>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87" name="Google Shape;4287;p72"/>
              <p:cNvGrpSpPr/>
              <p:nvPr/>
            </p:nvGrpSpPr>
            <p:grpSpPr>
              <a:xfrm>
                <a:off x="4118873" y="3856637"/>
                <a:ext cx="31405" cy="26906"/>
                <a:chOff x="4118873" y="3856637"/>
                <a:chExt cx="31405" cy="26906"/>
              </a:xfrm>
            </p:grpSpPr>
            <p:sp>
              <p:nvSpPr>
                <p:cNvPr id="4288" name="Google Shape;4288;p72"/>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89" name="Google Shape;4289;p72"/>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90" name="Google Shape;4290;p72"/>
              <p:cNvGrpSpPr/>
              <p:nvPr/>
            </p:nvGrpSpPr>
            <p:grpSpPr>
              <a:xfrm>
                <a:off x="4168541" y="3639523"/>
                <a:ext cx="31499" cy="26906"/>
                <a:chOff x="4168541" y="3639523"/>
                <a:chExt cx="31499" cy="26906"/>
              </a:xfrm>
            </p:grpSpPr>
            <p:sp>
              <p:nvSpPr>
                <p:cNvPr id="4291" name="Google Shape;4291;p72"/>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92" name="Google Shape;4292;p72"/>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93" name="Google Shape;4293;p72"/>
              <p:cNvGrpSpPr/>
              <p:nvPr/>
            </p:nvGrpSpPr>
            <p:grpSpPr>
              <a:xfrm>
                <a:off x="3965789" y="3393545"/>
                <a:ext cx="31405" cy="26945"/>
                <a:chOff x="3965789" y="3393545"/>
                <a:chExt cx="31405" cy="26945"/>
              </a:xfrm>
            </p:grpSpPr>
            <p:sp>
              <p:nvSpPr>
                <p:cNvPr id="4294" name="Google Shape;4294;p72"/>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95" name="Google Shape;4295;p72"/>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96" name="Google Shape;4296;p72"/>
              <p:cNvGrpSpPr/>
              <p:nvPr/>
            </p:nvGrpSpPr>
            <p:grpSpPr>
              <a:xfrm>
                <a:off x="3925166" y="3491008"/>
                <a:ext cx="31405" cy="27001"/>
                <a:chOff x="3925166" y="3491008"/>
                <a:chExt cx="31405" cy="27001"/>
              </a:xfrm>
            </p:grpSpPr>
            <p:sp>
              <p:nvSpPr>
                <p:cNvPr id="4297" name="Google Shape;4297;p72"/>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298" name="Google Shape;4298;p72"/>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299" name="Google Shape;4299;p72"/>
              <p:cNvGrpSpPr/>
              <p:nvPr/>
            </p:nvGrpSpPr>
            <p:grpSpPr>
              <a:xfrm>
                <a:off x="3682845" y="3340976"/>
                <a:ext cx="31397" cy="26898"/>
                <a:chOff x="3682845" y="3340976"/>
                <a:chExt cx="31397" cy="26898"/>
              </a:xfrm>
            </p:grpSpPr>
            <p:sp>
              <p:nvSpPr>
                <p:cNvPr id="4300" name="Google Shape;4300;p72"/>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301" name="Google Shape;4301;p72"/>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302" name="Google Shape;4302;p72"/>
              <p:cNvGrpSpPr/>
              <p:nvPr/>
            </p:nvGrpSpPr>
            <p:grpSpPr>
              <a:xfrm>
                <a:off x="3795393" y="3353725"/>
                <a:ext cx="31499" cy="26993"/>
                <a:chOff x="3795393" y="3353725"/>
                <a:chExt cx="31499" cy="26993"/>
              </a:xfrm>
            </p:grpSpPr>
            <p:sp>
              <p:nvSpPr>
                <p:cNvPr id="4303" name="Google Shape;4303;p72"/>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304" name="Google Shape;4304;p72"/>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305" name="Google Shape;4305;p72"/>
              <p:cNvGrpSpPr/>
              <p:nvPr/>
            </p:nvGrpSpPr>
            <p:grpSpPr>
              <a:xfrm>
                <a:off x="4176909" y="4363221"/>
                <a:ext cx="38924" cy="33316"/>
                <a:chOff x="4176909" y="4363221"/>
                <a:chExt cx="38924" cy="33316"/>
              </a:xfrm>
            </p:grpSpPr>
            <p:sp>
              <p:nvSpPr>
                <p:cNvPr id="4306" name="Google Shape;4306;p72"/>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307" name="Google Shape;4307;p72"/>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308" name="Google Shape;4308;p72"/>
              <p:cNvGrpSpPr/>
              <p:nvPr/>
            </p:nvGrpSpPr>
            <p:grpSpPr>
              <a:xfrm>
                <a:off x="4226191" y="4007660"/>
                <a:ext cx="33560" cy="28770"/>
                <a:chOff x="4226191" y="4007660"/>
                <a:chExt cx="33560" cy="28770"/>
              </a:xfrm>
            </p:grpSpPr>
            <p:sp>
              <p:nvSpPr>
                <p:cNvPr id="4309" name="Google Shape;4309;p72"/>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310" name="Google Shape;4310;p72"/>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311" name="Google Shape;4311;p72"/>
              <p:cNvGrpSpPr/>
              <p:nvPr/>
            </p:nvGrpSpPr>
            <p:grpSpPr>
              <a:xfrm>
                <a:off x="3597785" y="3377045"/>
                <a:ext cx="33591" cy="28699"/>
                <a:chOff x="3597785" y="3377045"/>
                <a:chExt cx="33591" cy="28699"/>
              </a:xfrm>
            </p:grpSpPr>
            <p:sp>
              <p:nvSpPr>
                <p:cNvPr id="4312" name="Google Shape;4312;p72"/>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313" name="Google Shape;4313;p72"/>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314" name="Google Shape;4314;p72"/>
              <p:cNvGrpSpPr/>
              <p:nvPr/>
            </p:nvGrpSpPr>
            <p:grpSpPr>
              <a:xfrm>
                <a:off x="3887870" y="3669796"/>
                <a:ext cx="33591" cy="28692"/>
                <a:chOff x="3887870" y="3669796"/>
                <a:chExt cx="33591" cy="28692"/>
              </a:xfrm>
            </p:grpSpPr>
            <p:sp>
              <p:nvSpPr>
                <p:cNvPr id="4315" name="Google Shape;4315;p72"/>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316" name="Google Shape;4316;p72"/>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317" name="Google Shape;4317;p72"/>
              <p:cNvGrpSpPr/>
              <p:nvPr/>
            </p:nvGrpSpPr>
            <p:grpSpPr>
              <a:xfrm>
                <a:off x="3818320" y="3481625"/>
                <a:ext cx="33497" cy="28770"/>
                <a:chOff x="3818320" y="3481625"/>
                <a:chExt cx="33497" cy="28770"/>
              </a:xfrm>
            </p:grpSpPr>
            <p:sp>
              <p:nvSpPr>
                <p:cNvPr id="4318" name="Google Shape;4318;p72"/>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319" name="Google Shape;4319;p72"/>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320" name="Google Shape;4320;p72"/>
              <p:cNvGrpSpPr/>
              <p:nvPr/>
            </p:nvGrpSpPr>
            <p:grpSpPr>
              <a:xfrm>
                <a:off x="4278139" y="4120948"/>
                <a:ext cx="37492" cy="32129"/>
                <a:chOff x="4278139" y="4120948"/>
                <a:chExt cx="37492" cy="32129"/>
              </a:xfrm>
            </p:grpSpPr>
            <p:sp>
              <p:nvSpPr>
                <p:cNvPr id="4321" name="Google Shape;4321;p72"/>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322" name="Google Shape;4322;p72"/>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323" name="Google Shape;4323;p72"/>
              <p:cNvGrpSpPr/>
              <p:nvPr/>
            </p:nvGrpSpPr>
            <p:grpSpPr>
              <a:xfrm>
                <a:off x="4419898" y="3977388"/>
                <a:ext cx="33497" cy="28692"/>
                <a:chOff x="4419898" y="3977388"/>
                <a:chExt cx="33497" cy="28692"/>
              </a:xfrm>
            </p:grpSpPr>
            <p:sp>
              <p:nvSpPr>
                <p:cNvPr id="4324" name="Google Shape;4324;p72"/>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325" name="Google Shape;4325;p72"/>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326" name="Google Shape;4326;p72"/>
              <p:cNvGrpSpPr/>
              <p:nvPr/>
            </p:nvGrpSpPr>
            <p:grpSpPr>
              <a:xfrm>
                <a:off x="4158930" y="4034684"/>
                <a:ext cx="33497" cy="28762"/>
                <a:chOff x="4158930" y="4034684"/>
                <a:chExt cx="33497" cy="28762"/>
              </a:xfrm>
            </p:grpSpPr>
            <p:sp>
              <p:nvSpPr>
                <p:cNvPr id="4327" name="Google Shape;4327;p72"/>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328" name="Google Shape;4328;p72"/>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329" name="Google Shape;4329;p72"/>
              <p:cNvGrpSpPr/>
              <p:nvPr/>
            </p:nvGrpSpPr>
            <p:grpSpPr>
              <a:xfrm>
                <a:off x="4134949" y="3957049"/>
                <a:ext cx="33497" cy="28770"/>
                <a:chOff x="4134949" y="3957049"/>
                <a:chExt cx="33497" cy="28770"/>
              </a:xfrm>
            </p:grpSpPr>
            <p:sp>
              <p:nvSpPr>
                <p:cNvPr id="4330" name="Google Shape;4330;p72"/>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331" name="Google Shape;4331;p72"/>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332" name="Google Shape;4332;p72"/>
              <p:cNvGrpSpPr/>
              <p:nvPr/>
            </p:nvGrpSpPr>
            <p:grpSpPr>
              <a:xfrm>
                <a:off x="4193653" y="4184403"/>
                <a:ext cx="43580" cy="37264"/>
                <a:chOff x="4193653" y="4184403"/>
                <a:chExt cx="43580" cy="37264"/>
              </a:xfrm>
            </p:grpSpPr>
            <p:sp>
              <p:nvSpPr>
                <p:cNvPr id="4333" name="Google Shape;4333;p72"/>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334" name="Google Shape;4334;p72"/>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335" name="Google Shape;4335;p72"/>
              <p:cNvGrpSpPr/>
              <p:nvPr/>
            </p:nvGrpSpPr>
            <p:grpSpPr>
              <a:xfrm>
                <a:off x="4343600" y="3943844"/>
                <a:ext cx="43580" cy="37312"/>
                <a:chOff x="4343600" y="3943844"/>
                <a:chExt cx="43580" cy="37312"/>
              </a:xfrm>
            </p:grpSpPr>
            <p:sp>
              <p:nvSpPr>
                <p:cNvPr id="4336" name="Google Shape;4336;p72"/>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337" name="Google Shape;4337;p72"/>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4338" name="Google Shape;4338;p72"/>
              <p:cNvGrpSpPr/>
              <p:nvPr/>
            </p:nvGrpSpPr>
            <p:grpSpPr>
              <a:xfrm>
                <a:off x="4172339" y="3381693"/>
                <a:ext cx="31499" cy="27001"/>
                <a:chOff x="4172339" y="3381693"/>
                <a:chExt cx="31499" cy="27001"/>
              </a:xfrm>
            </p:grpSpPr>
            <p:sp>
              <p:nvSpPr>
                <p:cNvPr id="4339" name="Google Shape;4339;p72"/>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340" name="Google Shape;4340;p72"/>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44"/>
        <p:cNvGrpSpPr/>
        <p:nvPr/>
      </p:nvGrpSpPr>
      <p:grpSpPr>
        <a:xfrm>
          <a:off x="0" y="0"/>
          <a:ext cx="0" cy="0"/>
          <a:chOff x="0" y="0"/>
          <a:chExt cx="0" cy="0"/>
        </a:xfrm>
      </p:grpSpPr>
      <p:grpSp>
        <p:nvGrpSpPr>
          <p:cNvPr id="4345" name="Google Shape;4345;p73"/>
          <p:cNvGrpSpPr/>
          <p:nvPr/>
        </p:nvGrpSpPr>
        <p:grpSpPr>
          <a:xfrm>
            <a:off x="729275" y="1175736"/>
            <a:ext cx="2507799" cy="206239"/>
            <a:chOff x="106648" y="895722"/>
            <a:chExt cx="4481413" cy="374300"/>
          </a:xfrm>
        </p:grpSpPr>
        <p:grpSp>
          <p:nvGrpSpPr>
            <p:cNvPr id="4346" name="Google Shape;4346;p73"/>
            <p:cNvGrpSpPr/>
            <p:nvPr/>
          </p:nvGrpSpPr>
          <p:grpSpPr>
            <a:xfrm>
              <a:off x="2233276" y="895722"/>
              <a:ext cx="1082667" cy="223591"/>
              <a:chOff x="4808316" y="2800065"/>
              <a:chExt cx="1999386" cy="412910"/>
            </a:xfrm>
          </p:grpSpPr>
          <p:sp>
            <p:nvSpPr>
              <p:cNvPr id="4347" name="Google Shape;4347;p73"/>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endParaRPr/>
              </a:p>
            </p:txBody>
          </p:sp>
          <p:grpSp>
            <p:nvGrpSpPr>
              <p:cNvPr id="4348" name="Google Shape;4348;p73"/>
              <p:cNvGrpSpPr/>
              <p:nvPr/>
            </p:nvGrpSpPr>
            <p:grpSpPr>
              <a:xfrm>
                <a:off x="4808316" y="2800065"/>
                <a:ext cx="92400" cy="411825"/>
                <a:chOff x="845575" y="2563700"/>
                <a:chExt cx="92400" cy="411825"/>
              </a:xfrm>
            </p:grpSpPr>
            <p:cxnSp>
              <p:nvCxnSpPr>
                <p:cNvPr id="4349" name="Google Shape;4349;p7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50" name="Google Shape;4350;p7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endParaRPr/>
                </a:p>
              </p:txBody>
            </p:sp>
          </p:grpSp>
        </p:grpSp>
        <p:grpSp>
          <p:nvGrpSpPr>
            <p:cNvPr id="4351" name="Google Shape;4351;p73"/>
            <p:cNvGrpSpPr/>
            <p:nvPr/>
          </p:nvGrpSpPr>
          <p:grpSpPr>
            <a:xfrm>
              <a:off x="106648" y="895722"/>
              <a:ext cx="1088401" cy="223591"/>
              <a:chOff x="881025" y="2800065"/>
              <a:chExt cx="2009975" cy="412910"/>
            </a:xfrm>
          </p:grpSpPr>
          <p:sp>
            <p:nvSpPr>
              <p:cNvPr id="4352" name="Google Shape;4352;p73"/>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endParaRPr/>
              </a:p>
            </p:txBody>
          </p:sp>
          <p:grpSp>
            <p:nvGrpSpPr>
              <p:cNvPr id="4353" name="Google Shape;4353;p73"/>
              <p:cNvGrpSpPr/>
              <p:nvPr/>
            </p:nvGrpSpPr>
            <p:grpSpPr>
              <a:xfrm>
                <a:off x="881025" y="2800065"/>
                <a:ext cx="92400" cy="411825"/>
                <a:chOff x="845575" y="2563700"/>
                <a:chExt cx="92400" cy="411825"/>
              </a:xfrm>
            </p:grpSpPr>
            <p:cxnSp>
              <p:nvCxnSpPr>
                <p:cNvPr id="4354" name="Google Shape;4354;p73"/>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55" name="Google Shape;4355;p73"/>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endParaRPr/>
                </a:p>
              </p:txBody>
            </p:sp>
          </p:grpSp>
        </p:grpSp>
        <p:grpSp>
          <p:nvGrpSpPr>
            <p:cNvPr id="4356" name="Google Shape;4356;p73"/>
            <p:cNvGrpSpPr/>
            <p:nvPr/>
          </p:nvGrpSpPr>
          <p:grpSpPr>
            <a:xfrm>
              <a:off x="1172346" y="1047018"/>
              <a:ext cx="1083151" cy="223003"/>
              <a:chOff x="2849073" y="3079467"/>
              <a:chExt cx="2000279" cy="411825"/>
            </a:xfrm>
          </p:grpSpPr>
          <p:sp>
            <p:nvSpPr>
              <p:cNvPr id="4357" name="Google Shape;4357;p73"/>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endParaRPr/>
              </a:p>
            </p:txBody>
          </p:sp>
          <p:grpSp>
            <p:nvGrpSpPr>
              <p:cNvPr id="4358" name="Google Shape;4358;p73"/>
              <p:cNvGrpSpPr/>
              <p:nvPr/>
            </p:nvGrpSpPr>
            <p:grpSpPr>
              <a:xfrm rot="10800000">
                <a:off x="2849073" y="3079467"/>
                <a:ext cx="92400" cy="411825"/>
                <a:chOff x="2070100" y="2563700"/>
                <a:chExt cx="92400" cy="411825"/>
              </a:xfrm>
            </p:grpSpPr>
            <p:cxnSp>
              <p:nvCxnSpPr>
                <p:cNvPr id="4359" name="Google Shape;4359;p7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60" name="Google Shape;4360;p7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endParaRPr/>
                </a:p>
              </p:txBody>
            </p:sp>
          </p:grpSp>
        </p:grpSp>
        <p:grpSp>
          <p:nvGrpSpPr>
            <p:cNvPr id="4361" name="Google Shape;4361;p73"/>
            <p:cNvGrpSpPr/>
            <p:nvPr/>
          </p:nvGrpSpPr>
          <p:grpSpPr>
            <a:xfrm>
              <a:off x="3290132" y="1047018"/>
              <a:ext cx="1297929" cy="223003"/>
              <a:chOff x="6760035" y="3079467"/>
              <a:chExt cx="2396914" cy="411825"/>
            </a:xfrm>
          </p:grpSpPr>
          <p:sp>
            <p:nvSpPr>
              <p:cNvPr id="4362" name="Google Shape;4362;p73"/>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endParaRPr/>
              </a:p>
            </p:txBody>
          </p:sp>
          <p:grpSp>
            <p:nvGrpSpPr>
              <p:cNvPr id="4363" name="Google Shape;4363;p73"/>
              <p:cNvGrpSpPr/>
              <p:nvPr/>
            </p:nvGrpSpPr>
            <p:grpSpPr>
              <a:xfrm rot="10800000">
                <a:off x="6760035" y="3079467"/>
                <a:ext cx="92400" cy="411825"/>
                <a:chOff x="2070100" y="2563700"/>
                <a:chExt cx="92400" cy="411825"/>
              </a:xfrm>
            </p:grpSpPr>
            <p:cxnSp>
              <p:nvCxnSpPr>
                <p:cNvPr id="4364" name="Google Shape;4364;p73"/>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65" name="Google Shape;4365;p73"/>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endParaRPr/>
                </a:p>
              </p:txBody>
            </p:sp>
          </p:grpSp>
        </p:grpSp>
      </p:grpSp>
      <p:grpSp>
        <p:nvGrpSpPr>
          <p:cNvPr id="4366" name="Google Shape;4366;p73"/>
          <p:cNvGrpSpPr/>
          <p:nvPr/>
        </p:nvGrpSpPr>
        <p:grpSpPr>
          <a:xfrm>
            <a:off x="2147036" y="3575106"/>
            <a:ext cx="1086701" cy="799429"/>
            <a:chOff x="2183288" y="3555572"/>
            <a:chExt cx="1136241" cy="835873"/>
          </a:xfrm>
        </p:grpSpPr>
        <p:sp>
          <p:nvSpPr>
            <p:cNvPr id="4367" name="Google Shape;4367;p73"/>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endParaRPr/>
            </a:p>
          </p:txBody>
        </p:sp>
        <p:grpSp>
          <p:nvGrpSpPr>
            <p:cNvPr id="4368" name="Google Shape;4368;p73"/>
            <p:cNvGrpSpPr/>
            <p:nvPr/>
          </p:nvGrpSpPr>
          <p:grpSpPr>
            <a:xfrm>
              <a:off x="2205895" y="3637269"/>
              <a:ext cx="1089848" cy="724993"/>
              <a:chOff x="2205895" y="3637269"/>
              <a:chExt cx="1089848" cy="724993"/>
            </a:xfrm>
          </p:grpSpPr>
          <p:sp>
            <p:nvSpPr>
              <p:cNvPr id="4369" name="Google Shape;4369;p73"/>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4370" name="Google Shape;4370;p73"/>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4371" name="Google Shape;4371;p73"/>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4372" name="Google Shape;4372;p73"/>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4373" name="Google Shape;4373;p73"/>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4374" name="Google Shape;4374;p73"/>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endParaRPr/>
              </a:p>
            </p:txBody>
          </p:sp>
        </p:grpSp>
        <p:sp>
          <p:nvSpPr>
            <p:cNvPr id="4375" name="Google Shape;4375;p73"/>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376" name="Google Shape;4376;p73"/>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77" name="Google Shape;4377;p73"/>
            <p:cNvGrpSpPr/>
            <p:nvPr/>
          </p:nvGrpSpPr>
          <p:grpSpPr>
            <a:xfrm>
              <a:off x="3173850" y="3779426"/>
              <a:ext cx="145679" cy="70048"/>
              <a:chOff x="3173850" y="3779426"/>
              <a:chExt cx="145679" cy="70048"/>
            </a:xfrm>
          </p:grpSpPr>
          <p:cxnSp>
            <p:nvCxnSpPr>
              <p:cNvPr id="4378" name="Google Shape;4378;p73"/>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379" name="Google Shape;4379;p73"/>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380" name="Google Shape;4380;p73"/>
            <p:cNvGrpSpPr/>
            <p:nvPr/>
          </p:nvGrpSpPr>
          <p:grpSpPr>
            <a:xfrm>
              <a:off x="2183288" y="4139483"/>
              <a:ext cx="145133" cy="70048"/>
              <a:chOff x="2183288" y="4139483"/>
              <a:chExt cx="145133" cy="70048"/>
            </a:xfrm>
          </p:grpSpPr>
          <p:cxnSp>
            <p:nvCxnSpPr>
              <p:cNvPr id="4381" name="Google Shape;4381;p73"/>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382" name="Google Shape;4382;p73"/>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4383" name="Google Shape;4383;p73"/>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384" name="Google Shape;4384;p73"/>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85" name="Google Shape;4385;p73"/>
            <p:cNvGrpSpPr/>
            <p:nvPr/>
          </p:nvGrpSpPr>
          <p:grpSpPr>
            <a:xfrm>
              <a:off x="2943836" y="4268886"/>
              <a:ext cx="60717" cy="122559"/>
              <a:chOff x="2943836" y="4268886"/>
              <a:chExt cx="60717" cy="122559"/>
            </a:xfrm>
          </p:grpSpPr>
          <p:sp>
            <p:nvSpPr>
              <p:cNvPr id="4386" name="Google Shape;4386;p73"/>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387" name="Google Shape;4387;p73"/>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388" name="Google Shape;4388;p73"/>
          <p:cNvGrpSpPr/>
          <p:nvPr/>
        </p:nvGrpSpPr>
        <p:grpSpPr>
          <a:xfrm>
            <a:off x="3409982" y="1496105"/>
            <a:ext cx="1675871" cy="758251"/>
            <a:chOff x="3530532" y="1496185"/>
            <a:chExt cx="1562000" cy="706730"/>
          </a:xfrm>
        </p:grpSpPr>
        <p:cxnSp>
          <p:nvCxnSpPr>
            <p:cNvPr id="4389" name="Google Shape;4389;p73"/>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390" name="Google Shape;4390;p73"/>
            <p:cNvGrpSpPr/>
            <p:nvPr/>
          </p:nvGrpSpPr>
          <p:grpSpPr>
            <a:xfrm>
              <a:off x="3530532" y="1496185"/>
              <a:ext cx="323430" cy="463587"/>
              <a:chOff x="3530532" y="1496185"/>
              <a:chExt cx="323430" cy="463587"/>
            </a:xfrm>
          </p:grpSpPr>
          <p:grpSp>
            <p:nvGrpSpPr>
              <p:cNvPr id="4391" name="Google Shape;4391;p73"/>
              <p:cNvGrpSpPr/>
              <p:nvPr/>
            </p:nvGrpSpPr>
            <p:grpSpPr>
              <a:xfrm>
                <a:off x="3567462" y="1496185"/>
                <a:ext cx="286500" cy="361376"/>
                <a:chOff x="3567462" y="1496185"/>
                <a:chExt cx="286500" cy="361376"/>
              </a:xfrm>
            </p:grpSpPr>
            <p:cxnSp>
              <p:nvCxnSpPr>
                <p:cNvPr id="4392" name="Google Shape;4392;p73"/>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393" name="Google Shape;4393;p73"/>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endParaRPr/>
                </a:p>
              </p:txBody>
            </p:sp>
          </p:grpSp>
          <p:sp>
            <p:nvSpPr>
              <p:cNvPr id="4394" name="Google Shape;4394;p73"/>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endParaRPr/>
              </a:p>
            </p:txBody>
          </p:sp>
        </p:grpSp>
        <p:grpSp>
          <p:nvGrpSpPr>
            <p:cNvPr id="4395" name="Google Shape;4395;p73"/>
            <p:cNvGrpSpPr/>
            <p:nvPr/>
          </p:nvGrpSpPr>
          <p:grpSpPr>
            <a:xfrm>
              <a:off x="3891569" y="1779209"/>
              <a:ext cx="323945" cy="423706"/>
              <a:chOff x="3891569" y="1779209"/>
              <a:chExt cx="323945" cy="423706"/>
            </a:xfrm>
          </p:grpSpPr>
          <p:grpSp>
            <p:nvGrpSpPr>
              <p:cNvPr id="4396" name="Google Shape;4396;p73"/>
              <p:cNvGrpSpPr/>
              <p:nvPr/>
            </p:nvGrpSpPr>
            <p:grpSpPr>
              <a:xfrm>
                <a:off x="3929014" y="1881638"/>
                <a:ext cx="286500" cy="321278"/>
                <a:chOff x="3929014" y="1881638"/>
                <a:chExt cx="286500" cy="321278"/>
              </a:xfrm>
            </p:grpSpPr>
            <p:cxnSp>
              <p:nvCxnSpPr>
                <p:cNvPr id="4397" name="Google Shape;4397;p73"/>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398" name="Google Shape;4398;p73"/>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endParaRPr/>
                </a:p>
              </p:txBody>
            </p:sp>
          </p:grpSp>
          <p:sp>
            <p:nvSpPr>
              <p:cNvPr id="4399" name="Google Shape;4399;p73"/>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endParaRPr/>
              </a:p>
            </p:txBody>
          </p:sp>
        </p:grpSp>
        <p:grpSp>
          <p:nvGrpSpPr>
            <p:cNvPr id="4400" name="Google Shape;4400;p73"/>
            <p:cNvGrpSpPr/>
            <p:nvPr/>
          </p:nvGrpSpPr>
          <p:grpSpPr>
            <a:xfrm>
              <a:off x="4252606" y="1496185"/>
              <a:ext cx="324721" cy="463587"/>
              <a:chOff x="4252606" y="1496185"/>
              <a:chExt cx="324721" cy="463587"/>
            </a:xfrm>
          </p:grpSpPr>
          <p:grpSp>
            <p:nvGrpSpPr>
              <p:cNvPr id="4401" name="Google Shape;4401;p73"/>
              <p:cNvGrpSpPr/>
              <p:nvPr/>
            </p:nvGrpSpPr>
            <p:grpSpPr>
              <a:xfrm>
                <a:off x="4290828" y="1496185"/>
                <a:ext cx="286500" cy="361376"/>
                <a:chOff x="4290828" y="1496185"/>
                <a:chExt cx="286500" cy="361376"/>
              </a:xfrm>
            </p:grpSpPr>
            <p:cxnSp>
              <p:nvCxnSpPr>
                <p:cNvPr id="4402" name="Google Shape;4402;p73"/>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03" name="Google Shape;4403;p73"/>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endParaRPr/>
                </a:p>
              </p:txBody>
            </p:sp>
          </p:grpSp>
          <p:sp>
            <p:nvSpPr>
              <p:cNvPr id="4404" name="Google Shape;4404;p73"/>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endParaRPr/>
              </a:p>
            </p:txBody>
          </p:sp>
        </p:grpSp>
        <p:grpSp>
          <p:nvGrpSpPr>
            <p:cNvPr id="4405" name="Google Shape;4405;p73"/>
            <p:cNvGrpSpPr/>
            <p:nvPr/>
          </p:nvGrpSpPr>
          <p:grpSpPr>
            <a:xfrm>
              <a:off x="4613643" y="1763716"/>
              <a:ext cx="325308" cy="439200"/>
              <a:chOff x="4613643" y="1763716"/>
              <a:chExt cx="325308" cy="439200"/>
            </a:xfrm>
          </p:grpSpPr>
          <p:grpSp>
            <p:nvGrpSpPr>
              <p:cNvPr id="4406" name="Google Shape;4406;p73"/>
              <p:cNvGrpSpPr/>
              <p:nvPr/>
            </p:nvGrpSpPr>
            <p:grpSpPr>
              <a:xfrm>
                <a:off x="4652451" y="1879538"/>
                <a:ext cx="286500" cy="323378"/>
                <a:chOff x="4652451" y="1879538"/>
                <a:chExt cx="286500" cy="323378"/>
              </a:xfrm>
            </p:grpSpPr>
            <p:cxnSp>
              <p:nvCxnSpPr>
                <p:cNvPr id="4407" name="Google Shape;4407;p73"/>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408" name="Google Shape;4408;p73"/>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endParaRPr/>
                </a:p>
              </p:txBody>
            </p:sp>
          </p:grpSp>
          <p:sp>
            <p:nvSpPr>
              <p:cNvPr id="4409" name="Google Shape;4409;p73"/>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endParaRPr/>
              </a:p>
            </p:txBody>
          </p:sp>
        </p:grpSp>
      </p:grpSp>
      <p:grpSp>
        <p:nvGrpSpPr>
          <p:cNvPr id="4410" name="Google Shape;4410;p73"/>
          <p:cNvGrpSpPr/>
          <p:nvPr/>
        </p:nvGrpSpPr>
        <p:grpSpPr>
          <a:xfrm>
            <a:off x="3421842" y="2349730"/>
            <a:ext cx="1652173" cy="391517"/>
            <a:chOff x="3512551" y="2358270"/>
            <a:chExt cx="1597383" cy="378533"/>
          </a:xfrm>
        </p:grpSpPr>
        <p:cxnSp>
          <p:nvCxnSpPr>
            <p:cNvPr id="4411" name="Google Shape;4411;p73"/>
            <p:cNvCxnSpPr>
              <a:stCxn id="4412" idx="6"/>
              <a:endCxn id="441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414" name="Google Shape;4414;p73"/>
            <p:cNvGrpSpPr/>
            <p:nvPr/>
          </p:nvGrpSpPr>
          <p:grpSpPr>
            <a:xfrm>
              <a:off x="3512551" y="2358270"/>
              <a:ext cx="225647" cy="307714"/>
              <a:chOff x="2182679" y="2004714"/>
              <a:chExt cx="792300" cy="1080458"/>
            </a:xfrm>
          </p:grpSpPr>
          <p:cxnSp>
            <p:nvCxnSpPr>
              <p:cNvPr id="4415" name="Google Shape;4415;p73"/>
              <p:cNvCxnSpPr>
                <a:stCxn id="441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12" name="Google Shape;4412;p73"/>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16" name="Google Shape;4416;p73"/>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endParaRPr/>
              </a:p>
            </p:txBody>
          </p:sp>
        </p:grpSp>
        <p:grpSp>
          <p:nvGrpSpPr>
            <p:cNvPr id="4417" name="Google Shape;4417;p73"/>
            <p:cNvGrpSpPr/>
            <p:nvPr/>
          </p:nvGrpSpPr>
          <p:grpSpPr>
            <a:xfrm>
              <a:off x="3969644" y="2440153"/>
              <a:ext cx="225853" cy="296651"/>
              <a:chOff x="3775710" y="1729289"/>
              <a:chExt cx="136500" cy="179289"/>
            </a:xfrm>
          </p:grpSpPr>
          <p:cxnSp>
            <p:nvCxnSpPr>
              <p:cNvPr id="4418" name="Google Shape;4418;p73"/>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419" name="Google Shape;4419;p73"/>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20" name="Google Shape;4420;p73"/>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endParaRPr/>
              </a:p>
            </p:txBody>
          </p:sp>
        </p:grpSp>
        <p:grpSp>
          <p:nvGrpSpPr>
            <p:cNvPr id="4421" name="Google Shape;4421;p73"/>
            <p:cNvGrpSpPr/>
            <p:nvPr/>
          </p:nvGrpSpPr>
          <p:grpSpPr>
            <a:xfrm>
              <a:off x="4427051" y="2358270"/>
              <a:ext cx="225647" cy="307714"/>
              <a:chOff x="5393704" y="2004714"/>
              <a:chExt cx="792300" cy="1080458"/>
            </a:xfrm>
          </p:grpSpPr>
          <p:cxnSp>
            <p:nvCxnSpPr>
              <p:cNvPr id="4422" name="Google Shape;4422;p73"/>
              <p:cNvCxnSpPr>
                <a:stCxn id="442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24" name="Google Shape;4424;p73"/>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23" name="Google Shape;4423;p73"/>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endParaRPr/>
              </a:p>
            </p:txBody>
          </p:sp>
        </p:grpSp>
        <p:grpSp>
          <p:nvGrpSpPr>
            <p:cNvPr id="4425" name="Google Shape;4425;p73"/>
            <p:cNvGrpSpPr/>
            <p:nvPr/>
          </p:nvGrpSpPr>
          <p:grpSpPr>
            <a:xfrm>
              <a:off x="4884287" y="2440252"/>
              <a:ext cx="225647" cy="296532"/>
              <a:chOff x="6999166" y="2292572"/>
              <a:chExt cx="792300" cy="1041192"/>
            </a:xfrm>
          </p:grpSpPr>
          <p:cxnSp>
            <p:nvCxnSpPr>
              <p:cNvPr id="4426" name="Google Shape;4426;p73"/>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413" name="Google Shape;4413;p73"/>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27" name="Google Shape;4427;p73"/>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endParaRPr/>
              </a:p>
            </p:txBody>
          </p:sp>
        </p:grpSp>
      </p:grpSp>
      <p:grpSp>
        <p:nvGrpSpPr>
          <p:cNvPr id="4428" name="Google Shape;4428;p73"/>
          <p:cNvGrpSpPr/>
          <p:nvPr/>
        </p:nvGrpSpPr>
        <p:grpSpPr>
          <a:xfrm>
            <a:off x="6842650" y="1185930"/>
            <a:ext cx="1581844" cy="732819"/>
            <a:chOff x="634175" y="2986275"/>
            <a:chExt cx="3147949" cy="1458344"/>
          </a:xfrm>
        </p:grpSpPr>
        <p:cxnSp>
          <p:nvCxnSpPr>
            <p:cNvPr id="4429" name="Google Shape;4429;p73"/>
            <p:cNvCxnSpPr>
              <a:stCxn id="4430" idx="4"/>
              <a:endCxn id="443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432" name="Google Shape;4432;p73"/>
            <p:cNvCxnSpPr>
              <a:stCxn id="4431" idx="0"/>
              <a:endCxn id="443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434" name="Google Shape;4434;p73"/>
            <p:cNvCxnSpPr>
              <a:stCxn id="4433" idx="4"/>
              <a:endCxn id="443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436" name="Google Shape;4436;p73"/>
            <p:cNvCxnSpPr>
              <a:stCxn id="4435" idx="0"/>
              <a:endCxn id="443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437" name="Google Shape;4437;p73"/>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algn="ctr"/>
              <a:endParaRPr>
                <a:solidFill>
                  <a:srgbClr val="00C3B1"/>
                </a:solidFill>
                <a:latin typeface="Calibri"/>
                <a:ea typeface="Calibri"/>
                <a:cs typeface="Calibri"/>
                <a:sym typeface="Calibri"/>
              </a:endParaRPr>
            </a:p>
          </p:txBody>
        </p:sp>
        <p:sp>
          <p:nvSpPr>
            <p:cNvPr id="4433" name="Google Shape;4433;p73"/>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algn="ctr"/>
              <a:endParaRPr>
                <a:solidFill>
                  <a:srgbClr val="00C3B1"/>
                </a:solidFill>
                <a:latin typeface="Calibri"/>
                <a:ea typeface="Calibri"/>
                <a:cs typeface="Calibri"/>
                <a:sym typeface="Calibri"/>
              </a:endParaRPr>
            </a:p>
          </p:txBody>
        </p:sp>
        <p:sp>
          <p:nvSpPr>
            <p:cNvPr id="4430" name="Google Shape;4430;p73"/>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algn="ctr"/>
              <a:endParaRPr>
                <a:solidFill>
                  <a:srgbClr val="00C3B1"/>
                </a:solidFill>
                <a:latin typeface="Calibri"/>
                <a:ea typeface="Calibri"/>
                <a:cs typeface="Calibri"/>
                <a:sym typeface="Calibri"/>
              </a:endParaRPr>
            </a:p>
          </p:txBody>
        </p:sp>
        <p:sp>
          <p:nvSpPr>
            <p:cNvPr id="4435" name="Google Shape;4435;p73"/>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algn="ctr"/>
              <a:endParaRPr>
                <a:solidFill>
                  <a:srgbClr val="00C3B1"/>
                </a:solidFill>
                <a:latin typeface="Calibri"/>
                <a:ea typeface="Calibri"/>
                <a:cs typeface="Calibri"/>
                <a:sym typeface="Calibri"/>
              </a:endParaRPr>
            </a:p>
          </p:txBody>
        </p:sp>
        <p:sp>
          <p:nvSpPr>
            <p:cNvPr id="4431" name="Google Shape;4431;p73"/>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algn="ctr"/>
              <a:endParaRPr>
                <a:solidFill>
                  <a:srgbClr val="FFFFFF"/>
                </a:solidFill>
                <a:latin typeface="Calibri"/>
                <a:ea typeface="Calibri"/>
                <a:cs typeface="Calibri"/>
                <a:sym typeface="Calibri"/>
              </a:endParaRPr>
            </a:p>
          </p:txBody>
        </p:sp>
      </p:grpSp>
      <p:grpSp>
        <p:nvGrpSpPr>
          <p:cNvPr id="4438" name="Google Shape;4438;p73"/>
          <p:cNvGrpSpPr/>
          <p:nvPr/>
        </p:nvGrpSpPr>
        <p:grpSpPr>
          <a:xfrm>
            <a:off x="3410364" y="2880239"/>
            <a:ext cx="1675128" cy="313675"/>
            <a:chOff x="998425" y="1182125"/>
            <a:chExt cx="1065400" cy="199500"/>
          </a:xfrm>
        </p:grpSpPr>
        <p:sp>
          <p:nvSpPr>
            <p:cNvPr id="4439" name="Google Shape;4439;p73"/>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440" name="Google Shape;4440;p73"/>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441" name="Google Shape;4441;p73"/>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442" name="Google Shape;4442;p73"/>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443" name="Google Shape;4443;p73"/>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444" name="Google Shape;4444;p73"/>
          <p:cNvGrpSpPr/>
          <p:nvPr/>
        </p:nvGrpSpPr>
        <p:grpSpPr>
          <a:xfrm>
            <a:off x="3410365" y="3836207"/>
            <a:ext cx="1675129" cy="525345"/>
            <a:chOff x="5194708" y="3484366"/>
            <a:chExt cx="3148148" cy="987304"/>
          </a:xfrm>
        </p:grpSpPr>
        <p:grpSp>
          <p:nvGrpSpPr>
            <p:cNvPr id="4445" name="Google Shape;4445;p73"/>
            <p:cNvGrpSpPr/>
            <p:nvPr/>
          </p:nvGrpSpPr>
          <p:grpSpPr>
            <a:xfrm>
              <a:off x="7531521" y="3484366"/>
              <a:ext cx="811335" cy="987304"/>
              <a:chOff x="3379425" y="1617275"/>
              <a:chExt cx="1090650" cy="1327200"/>
            </a:xfrm>
          </p:grpSpPr>
          <p:sp>
            <p:nvSpPr>
              <p:cNvPr id="4446" name="Google Shape;4446;p73"/>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447" name="Google Shape;4447;p73"/>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448" name="Google Shape;4448;p73"/>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nvGrpSpPr>
            <p:cNvPr id="4449" name="Google Shape;4449;p73"/>
            <p:cNvGrpSpPr/>
            <p:nvPr/>
          </p:nvGrpSpPr>
          <p:grpSpPr>
            <a:xfrm>
              <a:off x="6752546" y="3484366"/>
              <a:ext cx="811428" cy="987304"/>
              <a:chOff x="2332275" y="1617275"/>
              <a:chExt cx="1090775" cy="1327200"/>
            </a:xfrm>
          </p:grpSpPr>
          <p:sp>
            <p:nvSpPr>
              <p:cNvPr id="4450" name="Google Shape;4450;p73"/>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451" name="Google Shape;4451;p73"/>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452" name="Google Shape;4452;p73"/>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4453" name="Google Shape;4453;p73"/>
            <p:cNvGrpSpPr/>
            <p:nvPr/>
          </p:nvGrpSpPr>
          <p:grpSpPr>
            <a:xfrm>
              <a:off x="5973664" y="3484366"/>
              <a:ext cx="811335" cy="987304"/>
              <a:chOff x="1285250" y="1617275"/>
              <a:chExt cx="1090650" cy="1327200"/>
            </a:xfrm>
          </p:grpSpPr>
          <p:sp>
            <p:nvSpPr>
              <p:cNvPr id="4454" name="Google Shape;4454;p73"/>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455" name="Google Shape;4455;p73"/>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456" name="Google Shape;4456;p73"/>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grpSp>
          <p:nvGrpSpPr>
            <p:cNvPr id="4457" name="Google Shape;4457;p73"/>
            <p:cNvGrpSpPr/>
            <p:nvPr/>
          </p:nvGrpSpPr>
          <p:grpSpPr>
            <a:xfrm>
              <a:off x="5194708" y="3484366"/>
              <a:ext cx="811409" cy="987304"/>
              <a:chOff x="238125" y="1617275"/>
              <a:chExt cx="1090750" cy="1327200"/>
            </a:xfrm>
          </p:grpSpPr>
          <p:sp>
            <p:nvSpPr>
              <p:cNvPr id="4458" name="Google Shape;4458;p73"/>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459" name="Google Shape;4459;p73"/>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460" name="Google Shape;4460;p73"/>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grpSp>
        <p:nvGrpSpPr>
          <p:cNvPr id="4461" name="Google Shape;4461;p73"/>
          <p:cNvGrpSpPr/>
          <p:nvPr/>
        </p:nvGrpSpPr>
        <p:grpSpPr>
          <a:xfrm>
            <a:off x="6844049" y="2482096"/>
            <a:ext cx="1579047" cy="522231"/>
            <a:chOff x="6853641" y="2534077"/>
            <a:chExt cx="1515545" cy="501229"/>
          </a:xfrm>
        </p:grpSpPr>
        <p:grpSp>
          <p:nvGrpSpPr>
            <p:cNvPr id="4462" name="Google Shape;4462;p73"/>
            <p:cNvGrpSpPr/>
            <p:nvPr/>
          </p:nvGrpSpPr>
          <p:grpSpPr>
            <a:xfrm>
              <a:off x="6853641" y="2618923"/>
              <a:ext cx="1515545" cy="324556"/>
              <a:chOff x="6853641" y="2618923"/>
              <a:chExt cx="1515545" cy="324556"/>
            </a:xfrm>
          </p:grpSpPr>
          <p:sp>
            <p:nvSpPr>
              <p:cNvPr id="4463" name="Google Shape;4463;p73"/>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464" name="Google Shape;4464;p73"/>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465" name="Google Shape;4465;p73"/>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4466" name="Google Shape;4466;p73"/>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467" name="Google Shape;4467;p73"/>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sp>
          <p:nvSpPr>
            <p:cNvPr id="4468" name="Google Shape;4468;p73"/>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4469" name="Google Shape;4469;p73"/>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470" name="Google Shape;4470;p73"/>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471" name="Google Shape;4471;p73"/>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472" name="Google Shape;4472;p73"/>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4473" name="Google Shape;4473;p73"/>
          <p:cNvGrpSpPr/>
          <p:nvPr/>
        </p:nvGrpSpPr>
        <p:grpSpPr>
          <a:xfrm>
            <a:off x="3438940" y="3357137"/>
            <a:ext cx="1617976" cy="346616"/>
            <a:chOff x="1808063" y="4294338"/>
            <a:chExt cx="3370782" cy="721817"/>
          </a:xfrm>
        </p:grpSpPr>
        <p:sp>
          <p:nvSpPr>
            <p:cNvPr id="4474" name="Google Shape;4474;p73"/>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endParaRPr/>
            </a:p>
          </p:txBody>
        </p:sp>
        <p:sp>
          <p:nvSpPr>
            <p:cNvPr id="4475" name="Google Shape;4475;p73"/>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476" name="Google Shape;4476;p73"/>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477" name="Google Shape;4477;p73"/>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4478" name="Google Shape;4478;p73"/>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479" name="Google Shape;4479;p73"/>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480" name="Google Shape;4480;p73"/>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endParaRPr/>
            </a:p>
          </p:txBody>
        </p:sp>
        <p:sp>
          <p:nvSpPr>
            <p:cNvPr id="4481" name="Google Shape;4481;p73"/>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endParaRPr/>
            </a:p>
          </p:txBody>
        </p:sp>
        <p:sp>
          <p:nvSpPr>
            <p:cNvPr id="4482" name="Google Shape;4482;p73"/>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endParaRPr/>
            </a:p>
          </p:txBody>
        </p:sp>
        <p:sp>
          <p:nvSpPr>
            <p:cNvPr id="4483" name="Google Shape;4483;p73"/>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endParaRPr/>
            </a:p>
          </p:txBody>
        </p:sp>
      </p:grpSp>
      <p:grpSp>
        <p:nvGrpSpPr>
          <p:cNvPr id="4484" name="Google Shape;4484;p73"/>
          <p:cNvGrpSpPr/>
          <p:nvPr/>
        </p:nvGrpSpPr>
        <p:grpSpPr>
          <a:xfrm>
            <a:off x="5264937" y="4023886"/>
            <a:ext cx="1417067" cy="350605"/>
            <a:chOff x="4234950" y="2101012"/>
            <a:chExt cx="4219974" cy="1044090"/>
          </a:xfrm>
        </p:grpSpPr>
        <p:sp>
          <p:nvSpPr>
            <p:cNvPr id="4485" name="Google Shape;4485;p73"/>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endParaRPr/>
            </a:p>
          </p:txBody>
        </p:sp>
        <p:sp>
          <p:nvSpPr>
            <p:cNvPr id="4486" name="Google Shape;4486;p73"/>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4487" name="Google Shape;4487;p73"/>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4488" name="Google Shape;4488;p73"/>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endParaRPr/>
            </a:p>
          </p:txBody>
        </p:sp>
        <p:sp>
          <p:nvSpPr>
            <p:cNvPr id="4489" name="Google Shape;4489;p73"/>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endParaRPr/>
            </a:p>
          </p:txBody>
        </p:sp>
        <p:sp>
          <p:nvSpPr>
            <p:cNvPr id="4490" name="Google Shape;4490;p73"/>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endParaRPr/>
            </a:p>
          </p:txBody>
        </p:sp>
        <p:sp>
          <p:nvSpPr>
            <p:cNvPr id="4491" name="Google Shape;4491;p73"/>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endParaRPr/>
            </a:p>
          </p:txBody>
        </p:sp>
        <p:sp>
          <p:nvSpPr>
            <p:cNvPr id="4492" name="Google Shape;4492;p73"/>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endParaRPr/>
            </a:p>
          </p:txBody>
        </p:sp>
        <p:sp>
          <p:nvSpPr>
            <p:cNvPr id="4493" name="Google Shape;4493;p73"/>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494" name="Google Shape;4494;p73"/>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495" name="Google Shape;4495;p73"/>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496" name="Google Shape;4496;p73"/>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497" name="Google Shape;4497;p73"/>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498" name="Google Shape;4498;p73"/>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endParaRPr/>
            </a:p>
          </p:txBody>
        </p:sp>
        <p:sp>
          <p:nvSpPr>
            <p:cNvPr id="4499" name="Google Shape;4499;p73"/>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endParaRPr/>
            </a:p>
          </p:txBody>
        </p:sp>
        <p:sp>
          <p:nvSpPr>
            <p:cNvPr id="4500" name="Google Shape;4500;p73"/>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endParaRPr/>
            </a:p>
          </p:txBody>
        </p:sp>
      </p:grpSp>
      <p:grpSp>
        <p:nvGrpSpPr>
          <p:cNvPr id="4501" name="Google Shape;4501;p73"/>
          <p:cNvGrpSpPr/>
          <p:nvPr/>
        </p:nvGrpSpPr>
        <p:grpSpPr>
          <a:xfrm>
            <a:off x="6840410" y="2014644"/>
            <a:ext cx="1586327" cy="371557"/>
            <a:chOff x="1247650" y="2075423"/>
            <a:chExt cx="6648477" cy="1557238"/>
          </a:xfrm>
        </p:grpSpPr>
        <p:sp>
          <p:nvSpPr>
            <p:cNvPr id="4502" name="Google Shape;4502;p73"/>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4503" name="Google Shape;4503;p73"/>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4504" name="Google Shape;4504;p73"/>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4505" name="Google Shape;4505;p73"/>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4506" name="Google Shape;4506;p73"/>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4507" name="Google Shape;4507;p73"/>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endParaRPr/>
            </a:p>
          </p:txBody>
        </p:sp>
      </p:grpSp>
      <p:grpSp>
        <p:nvGrpSpPr>
          <p:cNvPr id="4508" name="Google Shape;4508;p73"/>
          <p:cNvGrpSpPr/>
          <p:nvPr/>
        </p:nvGrpSpPr>
        <p:grpSpPr>
          <a:xfrm>
            <a:off x="5271680" y="1167834"/>
            <a:ext cx="1415601" cy="1648533"/>
            <a:chOff x="1839112" y="2209163"/>
            <a:chExt cx="1918159" cy="2233784"/>
          </a:xfrm>
        </p:grpSpPr>
        <p:sp>
          <p:nvSpPr>
            <p:cNvPr id="4509" name="Google Shape;4509;p73"/>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endParaRPr/>
            </a:p>
          </p:txBody>
        </p:sp>
        <p:sp>
          <p:nvSpPr>
            <p:cNvPr id="4510" name="Google Shape;4510;p73"/>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endParaRPr/>
            </a:p>
          </p:txBody>
        </p:sp>
        <p:sp>
          <p:nvSpPr>
            <p:cNvPr id="4511" name="Google Shape;4511;p73"/>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endParaRPr/>
            </a:p>
          </p:txBody>
        </p:sp>
        <p:cxnSp>
          <p:nvCxnSpPr>
            <p:cNvPr id="4512" name="Google Shape;4512;p73"/>
            <p:cNvCxnSpPr>
              <a:stCxn id="4509" idx="6"/>
              <a:endCxn id="451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13" name="Google Shape;4513;p73"/>
            <p:cNvCxnSpPr>
              <a:stCxn id="4510" idx="4"/>
              <a:endCxn id="451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515" name="Google Shape;4515;p73"/>
            <p:cNvCxnSpPr>
              <a:stCxn id="4514" idx="6"/>
              <a:endCxn id="451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16" name="Google Shape;4516;p73"/>
            <p:cNvCxnSpPr>
              <a:stCxn id="4511" idx="4"/>
              <a:endCxn id="451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514" name="Google Shape;4514;p73"/>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endParaRPr/>
            </a:p>
          </p:txBody>
        </p:sp>
        <p:sp>
          <p:nvSpPr>
            <p:cNvPr id="4517" name="Google Shape;4517;p73"/>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endParaRPr/>
            </a:p>
          </p:txBody>
        </p:sp>
        <p:sp>
          <p:nvSpPr>
            <p:cNvPr id="4518" name="Google Shape;4518;p73"/>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endParaRPr/>
            </a:p>
          </p:txBody>
        </p:sp>
        <p:cxnSp>
          <p:nvCxnSpPr>
            <p:cNvPr id="4519" name="Google Shape;4519;p73"/>
            <p:cNvCxnSpPr>
              <a:endCxn id="451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520" name="Google Shape;4520;p73"/>
          <p:cNvGrpSpPr/>
          <p:nvPr/>
        </p:nvGrpSpPr>
        <p:grpSpPr>
          <a:xfrm>
            <a:off x="3428944" y="1185917"/>
            <a:ext cx="1637968" cy="154943"/>
            <a:chOff x="238125" y="2506075"/>
            <a:chExt cx="7115411" cy="673075"/>
          </a:xfrm>
        </p:grpSpPr>
        <p:sp>
          <p:nvSpPr>
            <p:cNvPr id="4521" name="Google Shape;4521;p73"/>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522" name="Google Shape;4522;p73"/>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523" name="Google Shape;4523;p73"/>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24" name="Google Shape;4524;p73"/>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525" name="Google Shape;4525;p73"/>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endParaRPr/>
            </a:p>
          </p:txBody>
        </p:sp>
      </p:grpSp>
      <p:grpSp>
        <p:nvGrpSpPr>
          <p:cNvPr id="4526" name="Google Shape;4526;p73"/>
          <p:cNvGrpSpPr/>
          <p:nvPr/>
        </p:nvGrpSpPr>
        <p:grpSpPr>
          <a:xfrm>
            <a:off x="1969681" y="1500635"/>
            <a:ext cx="1262932" cy="785408"/>
            <a:chOff x="548861" y="389676"/>
            <a:chExt cx="3843371" cy="2390163"/>
          </a:xfrm>
        </p:grpSpPr>
        <p:cxnSp>
          <p:nvCxnSpPr>
            <p:cNvPr id="4527" name="Google Shape;4527;p73"/>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28" name="Google Shape;4528;p73"/>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29" name="Google Shape;4529;p73"/>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30" name="Google Shape;4530;p73"/>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531" name="Google Shape;4531;p73"/>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532" name="Google Shape;4532;p73"/>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endParaRPr/>
            </a:p>
          </p:txBody>
        </p:sp>
        <p:cxnSp>
          <p:nvCxnSpPr>
            <p:cNvPr id="4533" name="Google Shape;4533;p73"/>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534" name="Google Shape;4534;p73"/>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4535" name="Google Shape;4535;p73"/>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4536" name="Google Shape;4536;p73"/>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4537" name="Google Shape;4537;p73"/>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4538" name="Google Shape;4538;p73"/>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4539" name="Google Shape;4539;p73"/>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4540" name="Google Shape;4540;p73"/>
          <p:cNvGrpSpPr/>
          <p:nvPr/>
        </p:nvGrpSpPr>
        <p:grpSpPr>
          <a:xfrm>
            <a:off x="757813" y="2607511"/>
            <a:ext cx="1412055" cy="633563"/>
            <a:chOff x="1187400" y="2529299"/>
            <a:chExt cx="6769193" cy="2241903"/>
          </a:xfrm>
        </p:grpSpPr>
        <p:sp>
          <p:nvSpPr>
            <p:cNvPr id="4541" name="Google Shape;4541;p73"/>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endParaRPr>
                <a:solidFill>
                  <a:srgbClr val="FFFFFF"/>
                </a:solidFill>
              </a:endParaRPr>
            </a:p>
          </p:txBody>
        </p:sp>
        <p:sp>
          <p:nvSpPr>
            <p:cNvPr id="4542" name="Google Shape;4542;p73"/>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algn="ctr"/>
              <a:endParaRPr>
                <a:solidFill>
                  <a:srgbClr val="FFFFFF"/>
                </a:solidFill>
              </a:endParaRPr>
            </a:p>
          </p:txBody>
        </p:sp>
        <p:sp>
          <p:nvSpPr>
            <p:cNvPr id="4543" name="Google Shape;4543;p73"/>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algn="ctr"/>
              <a:endParaRPr>
                <a:solidFill>
                  <a:srgbClr val="FFFFFF"/>
                </a:solidFill>
              </a:endParaRPr>
            </a:p>
          </p:txBody>
        </p:sp>
        <p:sp>
          <p:nvSpPr>
            <p:cNvPr id="4544" name="Google Shape;4544;p73"/>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algn="ctr"/>
              <a:endParaRPr>
                <a:solidFill>
                  <a:srgbClr val="FFFFFF"/>
                </a:solidFill>
              </a:endParaRPr>
            </a:p>
          </p:txBody>
        </p:sp>
        <p:sp>
          <p:nvSpPr>
            <p:cNvPr id="4545" name="Google Shape;4545;p73"/>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algn="ctr"/>
              <a:endParaRPr>
                <a:solidFill>
                  <a:srgbClr val="FFFFFF"/>
                </a:solidFill>
              </a:endParaRPr>
            </a:p>
          </p:txBody>
        </p:sp>
        <p:sp>
          <p:nvSpPr>
            <p:cNvPr id="4546" name="Google Shape;4546;p73"/>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algn="ctr"/>
              <a:endParaRPr>
                <a:solidFill>
                  <a:srgbClr val="FFFFFF"/>
                </a:solidFill>
              </a:endParaRPr>
            </a:p>
          </p:txBody>
        </p:sp>
        <p:sp>
          <p:nvSpPr>
            <p:cNvPr id="4547" name="Google Shape;4547;p73"/>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algn="ctr"/>
              <a:endParaRPr>
                <a:solidFill>
                  <a:srgbClr val="FFFFFF"/>
                </a:solidFill>
              </a:endParaRPr>
            </a:p>
          </p:txBody>
        </p:sp>
        <p:cxnSp>
          <p:nvCxnSpPr>
            <p:cNvPr id="4548" name="Google Shape;4548;p73"/>
            <p:cNvCxnSpPr>
              <a:stCxn id="4541" idx="2"/>
              <a:endCxn id="454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49" name="Google Shape;4549;p73"/>
            <p:cNvCxnSpPr>
              <a:stCxn id="4543" idx="0"/>
              <a:endCxn id="454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50" name="Google Shape;4550;p73"/>
            <p:cNvCxnSpPr>
              <a:stCxn id="4543" idx="2"/>
              <a:endCxn id="454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51" name="Google Shape;4551;p73"/>
            <p:cNvCxnSpPr>
              <a:stCxn id="4544" idx="0"/>
              <a:endCxn id="454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52" name="Google Shape;4552;p73"/>
            <p:cNvCxnSpPr>
              <a:stCxn id="4542" idx="2"/>
              <a:endCxn id="454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53" name="Google Shape;4553;p73"/>
            <p:cNvCxnSpPr>
              <a:stCxn id="4546" idx="0"/>
              <a:endCxn id="454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554" name="Google Shape;4554;p73"/>
          <p:cNvGrpSpPr/>
          <p:nvPr/>
        </p:nvGrpSpPr>
        <p:grpSpPr>
          <a:xfrm>
            <a:off x="6844059" y="3100223"/>
            <a:ext cx="1579035" cy="540873"/>
            <a:chOff x="6895650" y="3126697"/>
            <a:chExt cx="1436662" cy="492105"/>
          </a:xfrm>
        </p:grpSpPr>
        <p:sp>
          <p:nvSpPr>
            <p:cNvPr id="4555" name="Google Shape;4555;p73"/>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556" name="Google Shape;4556;p73"/>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557" name="Google Shape;4557;p73"/>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558" name="Google Shape;4558;p73"/>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559" name="Google Shape;4559;p73"/>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nvGrpSpPr>
            <p:cNvPr id="4560" name="Google Shape;4560;p73"/>
            <p:cNvGrpSpPr/>
            <p:nvPr/>
          </p:nvGrpSpPr>
          <p:grpSpPr>
            <a:xfrm>
              <a:off x="6995957" y="3335810"/>
              <a:ext cx="1230393" cy="71754"/>
              <a:chOff x="6995957" y="3287964"/>
              <a:chExt cx="1230393" cy="71754"/>
            </a:xfrm>
          </p:grpSpPr>
          <p:sp>
            <p:nvSpPr>
              <p:cNvPr id="4561" name="Google Shape;4561;p73"/>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562" name="Google Shape;4562;p73"/>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563" name="Google Shape;4563;p73"/>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564" name="Google Shape;4564;p73"/>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565" name="Google Shape;4565;p73"/>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grpSp>
        <p:nvGrpSpPr>
          <p:cNvPr id="4566" name="Google Shape;4566;p73"/>
          <p:cNvGrpSpPr/>
          <p:nvPr/>
        </p:nvGrpSpPr>
        <p:grpSpPr>
          <a:xfrm>
            <a:off x="6842641" y="3736986"/>
            <a:ext cx="1581863" cy="650625"/>
            <a:chOff x="6777990" y="3710194"/>
            <a:chExt cx="1646915" cy="677382"/>
          </a:xfrm>
        </p:grpSpPr>
        <p:grpSp>
          <p:nvGrpSpPr>
            <p:cNvPr id="4567" name="Google Shape;4567;p73"/>
            <p:cNvGrpSpPr/>
            <p:nvPr/>
          </p:nvGrpSpPr>
          <p:grpSpPr>
            <a:xfrm>
              <a:off x="6777990" y="3874492"/>
              <a:ext cx="411129" cy="513083"/>
              <a:chOff x="6777990" y="3874492"/>
              <a:chExt cx="411129" cy="513083"/>
            </a:xfrm>
          </p:grpSpPr>
          <p:cxnSp>
            <p:nvCxnSpPr>
              <p:cNvPr id="4568" name="Google Shape;4568;p73"/>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69" name="Google Shape;4569;p73"/>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endParaRPr/>
              </a:p>
            </p:txBody>
          </p:sp>
        </p:grpSp>
        <p:grpSp>
          <p:nvGrpSpPr>
            <p:cNvPr id="4570" name="Google Shape;4570;p73"/>
            <p:cNvGrpSpPr/>
            <p:nvPr/>
          </p:nvGrpSpPr>
          <p:grpSpPr>
            <a:xfrm>
              <a:off x="7188425" y="3710194"/>
              <a:ext cx="411123" cy="520535"/>
              <a:chOff x="7188425" y="3710194"/>
              <a:chExt cx="411123" cy="520535"/>
            </a:xfrm>
          </p:grpSpPr>
          <p:cxnSp>
            <p:nvCxnSpPr>
              <p:cNvPr id="4571" name="Google Shape;4571;p73"/>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72" name="Google Shape;4572;p73"/>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endParaRPr/>
              </a:p>
            </p:txBody>
          </p:sp>
        </p:grpSp>
        <p:grpSp>
          <p:nvGrpSpPr>
            <p:cNvPr id="4573" name="Google Shape;4573;p73"/>
            <p:cNvGrpSpPr/>
            <p:nvPr/>
          </p:nvGrpSpPr>
          <p:grpSpPr>
            <a:xfrm>
              <a:off x="7603341" y="3874492"/>
              <a:ext cx="411474" cy="513083"/>
              <a:chOff x="7603341" y="3874492"/>
              <a:chExt cx="411474" cy="513083"/>
            </a:xfrm>
          </p:grpSpPr>
          <p:cxnSp>
            <p:nvCxnSpPr>
              <p:cNvPr id="4574" name="Google Shape;4574;p73"/>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75" name="Google Shape;4575;p73"/>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endParaRPr/>
              </a:p>
            </p:txBody>
          </p:sp>
        </p:grpSp>
        <p:grpSp>
          <p:nvGrpSpPr>
            <p:cNvPr id="4576" name="Google Shape;4576;p73"/>
            <p:cNvGrpSpPr/>
            <p:nvPr/>
          </p:nvGrpSpPr>
          <p:grpSpPr>
            <a:xfrm>
              <a:off x="8013776" y="3722847"/>
              <a:ext cx="411129" cy="507881"/>
              <a:chOff x="8013776" y="3722847"/>
              <a:chExt cx="411129" cy="507881"/>
            </a:xfrm>
          </p:grpSpPr>
          <p:cxnSp>
            <p:nvCxnSpPr>
              <p:cNvPr id="4577" name="Google Shape;4577;p73"/>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578" name="Google Shape;4578;p73"/>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endParaRPr/>
              </a:p>
            </p:txBody>
          </p:sp>
        </p:grpSp>
      </p:grpSp>
      <p:grpSp>
        <p:nvGrpSpPr>
          <p:cNvPr id="4579" name="Google Shape;4579;p73"/>
          <p:cNvGrpSpPr/>
          <p:nvPr/>
        </p:nvGrpSpPr>
        <p:grpSpPr>
          <a:xfrm>
            <a:off x="5262157" y="2909825"/>
            <a:ext cx="1421889" cy="1020603"/>
            <a:chOff x="5190863" y="2824811"/>
            <a:chExt cx="1544860" cy="1108869"/>
          </a:xfrm>
        </p:grpSpPr>
        <p:grpSp>
          <p:nvGrpSpPr>
            <p:cNvPr id="4580" name="Google Shape;4580;p73"/>
            <p:cNvGrpSpPr/>
            <p:nvPr/>
          </p:nvGrpSpPr>
          <p:grpSpPr>
            <a:xfrm>
              <a:off x="5938695" y="3176919"/>
              <a:ext cx="685761" cy="404739"/>
              <a:chOff x="5938695" y="3176919"/>
              <a:chExt cx="685761" cy="404739"/>
            </a:xfrm>
          </p:grpSpPr>
          <p:grpSp>
            <p:nvGrpSpPr>
              <p:cNvPr id="4581" name="Google Shape;4581;p73"/>
              <p:cNvGrpSpPr/>
              <p:nvPr/>
            </p:nvGrpSpPr>
            <p:grpSpPr>
              <a:xfrm>
                <a:off x="5938695" y="3176919"/>
                <a:ext cx="685761" cy="404739"/>
                <a:chOff x="5938695" y="3176919"/>
                <a:chExt cx="685761" cy="404739"/>
              </a:xfrm>
            </p:grpSpPr>
            <p:sp>
              <p:nvSpPr>
                <p:cNvPr id="4582" name="Google Shape;4582;p73"/>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583" name="Google Shape;4583;p73"/>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sp>
            <p:nvSpPr>
              <p:cNvPr id="4584" name="Google Shape;4584;p73"/>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585" name="Google Shape;4585;p73"/>
            <p:cNvGrpSpPr/>
            <p:nvPr/>
          </p:nvGrpSpPr>
          <p:grpSpPr>
            <a:xfrm>
              <a:off x="5305233" y="3176835"/>
              <a:ext cx="685971" cy="404655"/>
              <a:chOff x="5305233" y="3176835"/>
              <a:chExt cx="685971" cy="404655"/>
            </a:xfrm>
          </p:grpSpPr>
          <p:grpSp>
            <p:nvGrpSpPr>
              <p:cNvPr id="4586" name="Google Shape;4586;p73"/>
              <p:cNvGrpSpPr/>
              <p:nvPr/>
            </p:nvGrpSpPr>
            <p:grpSpPr>
              <a:xfrm>
                <a:off x="5305233" y="3176835"/>
                <a:ext cx="685971" cy="404655"/>
                <a:chOff x="5305233" y="3176835"/>
                <a:chExt cx="685971" cy="404655"/>
              </a:xfrm>
            </p:grpSpPr>
            <p:sp>
              <p:nvSpPr>
                <p:cNvPr id="4587" name="Google Shape;4587;p73"/>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588" name="Google Shape;4588;p73"/>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endParaRPr/>
                </a:p>
              </p:txBody>
            </p:sp>
          </p:grpSp>
          <p:sp>
            <p:nvSpPr>
              <p:cNvPr id="4589" name="Google Shape;4589;p73"/>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sp>
          <p:nvSpPr>
            <p:cNvPr id="4590" name="Google Shape;4590;p73"/>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nvGrpSpPr>
            <p:cNvPr id="4591" name="Google Shape;4591;p73"/>
            <p:cNvGrpSpPr/>
            <p:nvPr/>
          </p:nvGrpSpPr>
          <p:grpSpPr>
            <a:xfrm>
              <a:off x="5657361" y="2824811"/>
              <a:ext cx="1078361" cy="404655"/>
              <a:chOff x="5657361" y="2824811"/>
              <a:chExt cx="1078361" cy="404655"/>
            </a:xfrm>
          </p:grpSpPr>
          <p:grpSp>
            <p:nvGrpSpPr>
              <p:cNvPr id="4592" name="Google Shape;4592;p73"/>
              <p:cNvGrpSpPr/>
              <p:nvPr/>
            </p:nvGrpSpPr>
            <p:grpSpPr>
              <a:xfrm>
                <a:off x="5657361" y="2824811"/>
                <a:ext cx="1078361" cy="404655"/>
                <a:chOff x="5657361" y="2824811"/>
                <a:chExt cx="1078361" cy="404655"/>
              </a:xfrm>
            </p:grpSpPr>
            <p:grpSp>
              <p:nvGrpSpPr>
                <p:cNvPr id="4593" name="Google Shape;4593;p73"/>
                <p:cNvGrpSpPr/>
                <p:nvPr/>
              </p:nvGrpSpPr>
              <p:grpSpPr>
                <a:xfrm>
                  <a:off x="5938485" y="2824811"/>
                  <a:ext cx="797237" cy="404655"/>
                  <a:chOff x="5938485" y="2824811"/>
                  <a:chExt cx="797237" cy="404655"/>
                </a:xfrm>
              </p:grpSpPr>
              <p:sp>
                <p:nvSpPr>
                  <p:cNvPr id="4594" name="Google Shape;4594;p73"/>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95" name="Google Shape;4595;p73"/>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endParaRPr/>
                  </a:p>
                </p:txBody>
              </p:sp>
            </p:grpSp>
            <p:sp>
              <p:nvSpPr>
                <p:cNvPr id="4596" name="Google Shape;4596;p73"/>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sp>
            <p:nvSpPr>
              <p:cNvPr id="4597" name="Google Shape;4597;p73"/>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598" name="Google Shape;4598;p73"/>
            <p:cNvGrpSpPr/>
            <p:nvPr/>
          </p:nvGrpSpPr>
          <p:grpSpPr>
            <a:xfrm>
              <a:off x="5190863" y="3528942"/>
              <a:ext cx="1078026" cy="404739"/>
              <a:chOff x="5190863" y="3528942"/>
              <a:chExt cx="1078026" cy="404739"/>
            </a:xfrm>
          </p:grpSpPr>
          <p:sp>
            <p:nvSpPr>
              <p:cNvPr id="4599" name="Google Shape;4599;p73"/>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nvGrpSpPr>
              <p:cNvPr id="4600" name="Google Shape;4600;p73"/>
              <p:cNvGrpSpPr/>
              <p:nvPr/>
            </p:nvGrpSpPr>
            <p:grpSpPr>
              <a:xfrm>
                <a:off x="5190863" y="3528942"/>
                <a:ext cx="1078026" cy="404739"/>
                <a:chOff x="5190863" y="3528942"/>
                <a:chExt cx="1078026" cy="404739"/>
              </a:xfrm>
            </p:grpSpPr>
            <p:sp>
              <p:nvSpPr>
                <p:cNvPr id="4601" name="Google Shape;4601;p73"/>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602" name="Google Shape;4602;p73"/>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endParaRPr/>
                </a:p>
              </p:txBody>
            </p:sp>
          </p:grpSp>
        </p:grpSp>
      </p:grpSp>
      <p:grpSp>
        <p:nvGrpSpPr>
          <p:cNvPr id="4603" name="Google Shape;4603;p73"/>
          <p:cNvGrpSpPr/>
          <p:nvPr/>
        </p:nvGrpSpPr>
        <p:grpSpPr>
          <a:xfrm>
            <a:off x="728163" y="1474293"/>
            <a:ext cx="1086719" cy="879487"/>
            <a:chOff x="803162" y="1474292"/>
            <a:chExt cx="1086719" cy="879487"/>
          </a:xfrm>
        </p:grpSpPr>
        <p:grpSp>
          <p:nvGrpSpPr>
            <p:cNvPr id="4604" name="Google Shape;4604;p73"/>
            <p:cNvGrpSpPr/>
            <p:nvPr/>
          </p:nvGrpSpPr>
          <p:grpSpPr>
            <a:xfrm>
              <a:off x="803162" y="1625948"/>
              <a:ext cx="445856" cy="576579"/>
              <a:chOff x="803162" y="1625948"/>
              <a:chExt cx="445856" cy="576579"/>
            </a:xfrm>
          </p:grpSpPr>
          <p:sp>
            <p:nvSpPr>
              <p:cNvPr id="4605" name="Google Shape;4605;p73"/>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endParaRPr/>
              </a:p>
            </p:txBody>
          </p:sp>
          <p:grpSp>
            <p:nvGrpSpPr>
              <p:cNvPr id="4606" name="Google Shape;4606;p73"/>
              <p:cNvGrpSpPr/>
              <p:nvPr/>
            </p:nvGrpSpPr>
            <p:grpSpPr>
              <a:xfrm>
                <a:off x="1056023" y="1625948"/>
                <a:ext cx="192995" cy="576579"/>
                <a:chOff x="1056023" y="1625948"/>
                <a:chExt cx="192995" cy="576579"/>
              </a:xfrm>
            </p:grpSpPr>
            <p:sp>
              <p:nvSpPr>
                <p:cNvPr id="4607" name="Google Shape;4607;p73"/>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endParaRPr/>
                </a:p>
              </p:txBody>
            </p:sp>
            <p:sp>
              <p:nvSpPr>
                <p:cNvPr id="4608" name="Google Shape;4608;p73"/>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endParaRPr/>
                </a:p>
              </p:txBody>
            </p:sp>
            <p:sp>
              <p:nvSpPr>
                <p:cNvPr id="4609" name="Google Shape;4609;p73"/>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610" name="Google Shape;4610;p73"/>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611" name="Google Shape;4611;p73"/>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grpSp>
          <p:nvGrpSpPr>
            <p:cNvPr id="4612" name="Google Shape;4612;p73"/>
            <p:cNvGrpSpPr/>
            <p:nvPr/>
          </p:nvGrpSpPr>
          <p:grpSpPr>
            <a:xfrm>
              <a:off x="1371406" y="1474292"/>
              <a:ext cx="518475" cy="879487"/>
              <a:chOff x="1398231" y="1474292"/>
              <a:chExt cx="518475" cy="879487"/>
            </a:xfrm>
          </p:grpSpPr>
          <p:grpSp>
            <p:nvGrpSpPr>
              <p:cNvPr id="4613" name="Google Shape;4613;p73"/>
              <p:cNvGrpSpPr/>
              <p:nvPr/>
            </p:nvGrpSpPr>
            <p:grpSpPr>
              <a:xfrm>
                <a:off x="1398231" y="1474292"/>
                <a:ext cx="518475" cy="341643"/>
                <a:chOff x="1398231" y="1474292"/>
                <a:chExt cx="518475" cy="341643"/>
              </a:xfrm>
            </p:grpSpPr>
            <p:sp>
              <p:nvSpPr>
                <p:cNvPr id="4614" name="Google Shape;4614;p73"/>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4615" name="Google Shape;4615;p73"/>
                <p:cNvGrpSpPr/>
                <p:nvPr/>
              </p:nvGrpSpPr>
              <p:grpSpPr>
                <a:xfrm>
                  <a:off x="1616453" y="1474292"/>
                  <a:ext cx="300253" cy="341643"/>
                  <a:chOff x="1616453" y="1475379"/>
                  <a:chExt cx="300253" cy="341643"/>
                </a:xfrm>
              </p:grpSpPr>
              <p:sp>
                <p:nvSpPr>
                  <p:cNvPr id="4616" name="Google Shape;4616;p73"/>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endParaRPr/>
                  </a:p>
                </p:txBody>
              </p:sp>
              <p:sp>
                <p:nvSpPr>
                  <p:cNvPr id="4617" name="Google Shape;4617;p73"/>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endParaRPr/>
                  </a:p>
                </p:txBody>
              </p:sp>
              <p:sp>
                <p:nvSpPr>
                  <p:cNvPr id="4618" name="Google Shape;4618;p73"/>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endParaRPr/>
                  </a:p>
                </p:txBody>
              </p:sp>
              <p:sp>
                <p:nvSpPr>
                  <p:cNvPr id="4619" name="Google Shape;4619;p73"/>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endParaRPr/>
                  </a:p>
                </p:txBody>
              </p:sp>
              <p:sp>
                <p:nvSpPr>
                  <p:cNvPr id="4620" name="Google Shape;4620;p73"/>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621" name="Google Shape;4621;p73"/>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622" name="Google Shape;4622;p73"/>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4623" name="Google Shape;4623;p73"/>
                  <p:cNvGrpSpPr/>
                  <p:nvPr/>
                </p:nvGrpSpPr>
                <p:grpSpPr>
                  <a:xfrm>
                    <a:off x="1839639" y="1475379"/>
                    <a:ext cx="77067" cy="341643"/>
                    <a:chOff x="1839639" y="1475379"/>
                    <a:chExt cx="77067" cy="341643"/>
                  </a:xfrm>
                </p:grpSpPr>
                <p:sp>
                  <p:nvSpPr>
                    <p:cNvPr id="4624" name="Google Shape;4624;p73"/>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4625" name="Google Shape;4625;p73"/>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endParaRPr/>
                    </a:p>
                  </p:txBody>
                </p:sp>
              </p:grpSp>
            </p:grpSp>
          </p:grpSp>
          <p:grpSp>
            <p:nvGrpSpPr>
              <p:cNvPr id="4626" name="Google Shape;4626;p73"/>
              <p:cNvGrpSpPr/>
              <p:nvPr/>
            </p:nvGrpSpPr>
            <p:grpSpPr>
              <a:xfrm>
                <a:off x="1398451" y="2012951"/>
                <a:ext cx="518255" cy="340828"/>
                <a:chOff x="1398451" y="2012951"/>
                <a:chExt cx="518255" cy="340828"/>
              </a:xfrm>
            </p:grpSpPr>
            <p:sp>
              <p:nvSpPr>
                <p:cNvPr id="4627" name="Google Shape;4627;p73"/>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4628" name="Google Shape;4628;p73"/>
                <p:cNvGrpSpPr/>
                <p:nvPr/>
              </p:nvGrpSpPr>
              <p:grpSpPr>
                <a:xfrm>
                  <a:off x="1616453" y="2012951"/>
                  <a:ext cx="300253" cy="340828"/>
                  <a:chOff x="1616453" y="2013538"/>
                  <a:chExt cx="300253" cy="340828"/>
                </a:xfrm>
              </p:grpSpPr>
              <p:sp>
                <p:nvSpPr>
                  <p:cNvPr id="4629" name="Google Shape;4629;p73"/>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endParaRPr/>
                  </a:p>
                </p:txBody>
              </p:sp>
              <p:sp>
                <p:nvSpPr>
                  <p:cNvPr id="4630" name="Google Shape;4630;p73"/>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endParaRPr/>
                  </a:p>
                </p:txBody>
              </p:sp>
              <p:sp>
                <p:nvSpPr>
                  <p:cNvPr id="4631" name="Google Shape;4631;p73"/>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endParaRPr/>
                  </a:p>
                </p:txBody>
              </p:sp>
              <p:sp>
                <p:nvSpPr>
                  <p:cNvPr id="4632" name="Google Shape;4632;p73"/>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endParaRPr/>
                  </a:p>
                </p:txBody>
              </p:sp>
              <p:sp>
                <p:nvSpPr>
                  <p:cNvPr id="4633" name="Google Shape;4633;p73"/>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634" name="Google Shape;4634;p73"/>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635" name="Google Shape;4635;p73"/>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4636" name="Google Shape;4636;p73"/>
                  <p:cNvGrpSpPr/>
                  <p:nvPr/>
                </p:nvGrpSpPr>
                <p:grpSpPr>
                  <a:xfrm>
                    <a:off x="1839639" y="2013538"/>
                    <a:ext cx="77067" cy="340828"/>
                    <a:chOff x="1839639" y="2013538"/>
                    <a:chExt cx="77067" cy="340828"/>
                  </a:xfrm>
                </p:grpSpPr>
                <p:sp>
                  <p:nvSpPr>
                    <p:cNvPr id="4637" name="Google Shape;4637;p73"/>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4638" name="Google Shape;4638;p73"/>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endParaRPr/>
                    </a:p>
                  </p:txBody>
                </p:sp>
              </p:grpSp>
            </p:grpSp>
          </p:grpSp>
        </p:grpSp>
      </p:grpSp>
      <p:grpSp>
        <p:nvGrpSpPr>
          <p:cNvPr id="4639" name="Google Shape;4639;p73"/>
          <p:cNvGrpSpPr/>
          <p:nvPr/>
        </p:nvGrpSpPr>
        <p:grpSpPr>
          <a:xfrm>
            <a:off x="724988" y="3605479"/>
            <a:ext cx="1368681" cy="682919"/>
            <a:chOff x="724986" y="3605478"/>
            <a:chExt cx="1368681" cy="682918"/>
          </a:xfrm>
        </p:grpSpPr>
        <p:grpSp>
          <p:nvGrpSpPr>
            <p:cNvPr id="4640" name="Google Shape;4640;p73"/>
            <p:cNvGrpSpPr/>
            <p:nvPr/>
          </p:nvGrpSpPr>
          <p:grpSpPr>
            <a:xfrm>
              <a:off x="1289102" y="3823629"/>
              <a:ext cx="240442" cy="250435"/>
              <a:chOff x="-165066" y="3843615"/>
              <a:chExt cx="221259" cy="230455"/>
            </a:xfrm>
          </p:grpSpPr>
          <p:sp>
            <p:nvSpPr>
              <p:cNvPr id="4641" name="Google Shape;4641;p73"/>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endParaRPr/>
              </a:p>
            </p:txBody>
          </p:sp>
          <p:sp>
            <p:nvSpPr>
              <p:cNvPr id="4642" name="Google Shape;4642;p73"/>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43" name="Google Shape;4643;p73"/>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44" name="Google Shape;4644;p73"/>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45" name="Google Shape;4645;p73"/>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46" name="Google Shape;4646;p73"/>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47" name="Google Shape;4647;p73"/>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48" name="Google Shape;4648;p73"/>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49" name="Google Shape;4649;p73"/>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50" name="Google Shape;4650;p73"/>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51" name="Google Shape;4651;p73"/>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endParaRPr/>
              </a:p>
            </p:txBody>
          </p:sp>
          <p:sp>
            <p:nvSpPr>
              <p:cNvPr id="4652" name="Google Shape;4652;p73"/>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53" name="Google Shape;4653;p73"/>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54" name="Google Shape;4654;p73"/>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55" name="Google Shape;4655;p73"/>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56" name="Google Shape;4656;p73"/>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57" name="Google Shape;4657;p73"/>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58" name="Google Shape;4658;p73"/>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59" name="Google Shape;4659;p73"/>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60" name="Google Shape;4660;p73"/>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661" name="Google Shape;4661;p73"/>
            <p:cNvGrpSpPr/>
            <p:nvPr/>
          </p:nvGrpSpPr>
          <p:grpSpPr>
            <a:xfrm>
              <a:off x="724986" y="3605478"/>
              <a:ext cx="1368681" cy="682918"/>
              <a:chOff x="724986" y="3605478"/>
              <a:chExt cx="1368681" cy="682918"/>
            </a:xfrm>
          </p:grpSpPr>
          <p:grpSp>
            <p:nvGrpSpPr>
              <p:cNvPr id="4662" name="Google Shape;4662;p73"/>
              <p:cNvGrpSpPr/>
              <p:nvPr/>
            </p:nvGrpSpPr>
            <p:grpSpPr>
              <a:xfrm>
                <a:off x="1498221" y="4047614"/>
                <a:ext cx="529172" cy="240783"/>
                <a:chOff x="1498221" y="4047614"/>
                <a:chExt cx="529172" cy="240783"/>
              </a:xfrm>
            </p:grpSpPr>
            <p:grpSp>
              <p:nvGrpSpPr>
                <p:cNvPr id="4663" name="Google Shape;4663;p73"/>
                <p:cNvGrpSpPr/>
                <p:nvPr/>
              </p:nvGrpSpPr>
              <p:grpSpPr>
                <a:xfrm>
                  <a:off x="1826655" y="4224370"/>
                  <a:ext cx="200738" cy="25631"/>
                  <a:chOff x="1826655" y="4224370"/>
                  <a:chExt cx="200738" cy="25631"/>
                </a:xfrm>
              </p:grpSpPr>
              <p:sp>
                <p:nvSpPr>
                  <p:cNvPr id="4664" name="Google Shape;4664;p73"/>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65" name="Google Shape;4665;p73"/>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endParaRPr/>
                  </a:p>
                </p:txBody>
              </p:sp>
            </p:grpSp>
            <p:grpSp>
              <p:nvGrpSpPr>
                <p:cNvPr id="4666" name="Google Shape;4666;p73"/>
                <p:cNvGrpSpPr/>
                <p:nvPr/>
              </p:nvGrpSpPr>
              <p:grpSpPr>
                <a:xfrm>
                  <a:off x="1498221" y="4047614"/>
                  <a:ext cx="328444" cy="240783"/>
                  <a:chOff x="1498221" y="4047614"/>
                  <a:chExt cx="328444" cy="240783"/>
                </a:xfrm>
              </p:grpSpPr>
              <p:sp>
                <p:nvSpPr>
                  <p:cNvPr id="4667" name="Google Shape;4667;p73"/>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endParaRPr/>
                  </a:p>
                </p:txBody>
              </p:sp>
              <p:grpSp>
                <p:nvGrpSpPr>
                  <p:cNvPr id="4668" name="Google Shape;4668;p73"/>
                  <p:cNvGrpSpPr/>
                  <p:nvPr/>
                </p:nvGrpSpPr>
                <p:grpSpPr>
                  <a:xfrm>
                    <a:off x="1498221" y="4047614"/>
                    <a:ext cx="150566" cy="190416"/>
                    <a:chOff x="1498221" y="4047614"/>
                    <a:chExt cx="150566" cy="190416"/>
                  </a:xfrm>
                </p:grpSpPr>
                <p:sp>
                  <p:nvSpPr>
                    <p:cNvPr id="4669" name="Google Shape;4669;p73"/>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70" name="Google Shape;4670;p73"/>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endParaRPr/>
                    </a:p>
                  </p:txBody>
                </p:sp>
              </p:grpSp>
            </p:grpSp>
          </p:grpSp>
          <p:grpSp>
            <p:nvGrpSpPr>
              <p:cNvPr id="4671" name="Google Shape;4671;p73"/>
              <p:cNvGrpSpPr/>
              <p:nvPr/>
            </p:nvGrpSpPr>
            <p:grpSpPr>
              <a:xfrm>
                <a:off x="1560718" y="3800594"/>
                <a:ext cx="532948" cy="302090"/>
                <a:chOff x="1560718" y="3800594"/>
                <a:chExt cx="532948" cy="302090"/>
              </a:xfrm>
            </p:grpSpPr>
            <p:grpSp>
              <p:nvGrpSpPr>
                <p:cNvPr id="4672" name="Google Shape;4672;p73"/>
                <p:cNvGrpSpPr/>
                <p:nvPr/>
              </p:nvGrpSpPr>
              <p:grpSpPr>
                <a:xfrm>
                  <a:off x="1912179" y="3827344"/>
                  <a:ext cx="181487" cy="25631"/>
                  <a:chOff x="1912179" y="3827344"/>
                  <a:chExt cx="181487" cy="25631"/>
                </a:xfrm>
              </p:grpSpPr>
              <p:sp>
                <p:nvSpPr>
                  <p:cNvPr id="4673" name="Google Shape;4673;p73"/>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674" name="Google Shape;4674;p73"/>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675" name="Google Shape;4675;p73"/>
                <p:cNvGrpSpPr/>
                <p:nvPr/>
              </p:nvGrpSpPr>
              <p:grpSpPr>
                <a:xfrm>
                  <a:off x="1912179" y="4044505"/>
                  <a:ext cx="181487" cy="25622"/>
                  <a:chOff x="1912179" y="4044506"/>
                  <a:chExt cx="181487" cy="25622"/>
                </a:xfrm>
              </p:grpSpPr>
              <p:sp>
                <p:nvSpPr>
                  <p:cNvPr id="4676" name="Google Shape;4676;p73"/>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677" name="Google Shape;4677;p73"/>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678" name="Google Shape;4678;p73"/>
                <p:cNvGrpSpPr/>
                <p:nvPr/>
              </p:nvGrpSpPr>
              <p:grpSpPr>
                <a:xfrm>
                  <a:off x="1560718" y="3800594"/>
                  <a:ext cx="351472" cy="302090"/>
                  <a:chOff x="1560718" y="3800594"/>
                  <a:chExt cx="351472" cy="302090"/>
                </a:xfrm>
              </p:grpSpPr>
              <p:grpSp>
                <p:nvGrpSpPr>
                  <p:cNvPr id="4679" name="Google Shape;4679;p73"/>
                  <p:cNvGrpSpPr/>
                  <p:nvPr/>
                </p:nvGrpSpPr>
                <p:grpSpPr>
                  <a:xfrm>
                    <a:off x="1560718" y="3842857"/>
                    <a:ext cx="173586" cy="217131"/>
                    <a:chOff x="1560718" y="3842857"/>
                    <a:chExt cx="173586" cy="217131"/>
                  </a:xfrm>
                </p:grpSpPr>
                <p:sp>
                  <p:nvSpPr>
                    <p:cNvPr id="4680" name="Google Shape;4680;p73"/>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81" name="Google Shape;4681;p73"/>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682" name="Google Shape;4682;p73"/>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4683" name="Google Shape;4683;p73"/>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endParaRPr/>
                  </a:p>
                </p:txBody>
              </p:sp>
              <p:sp>
                <p:nvSpPr>
                  <p:cNvPr id="4684" name="Google Shape;4684;p73"/>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endParaRPr/>
                  </a:p>
                </p:txBody>
              </p:sp>
            </p:grpSp>
          </p:grpSp>
          <p:sp>
            <p:nvSpPr>
              <p:cNvPr id="4685" name="Google Shape;4685;p73"/>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endParaRPr/>
              </a:p>
            </p:txBody>
          </p:sp>
          <p:grpSp>
            <p:nvGrpSpPr>
              <p:cNvPr id="4686" name="Google Shape;4686;p73"/>
              <p:cNvGrpSpPr/>
              <p:nvPr/>
            </p:nvGrpSpPr>
            <p:grpSpPr>
              <a:xfrm>
                <a:off x="785350" y="3605478"/>
                <a:ext cx="535311" cy="249245"/>
                <a:chOff x="785350" y="3605478"/>
                <a:chExt cx="535311" cy="249245"/>
              </a:xfrm>
            </p:grpSpPr>
            <p:grpSp>
              <p:nvGrpSpPr>
                <p:cNvPr id="4687" name="Google Shape;4687;p73"/>
                <p:cNvGrpSpPr/>
                <p:nvPr/>
              </p:nvGrpSpPr>
              <p:grpSpPr>
                <a:xfrm>
                  <a:off x="785350" y="3605478"/>
                  <a:ext cx="376191" cy="102736"/>
                  <a:chOff x="785350" y="3605478"/>
                  <a:chExt cx="376191" cy="102736"/>
                </a:xfrm>
              </p:grpSpPr>
              <p:sp>
                <p:nvSpPr>
                  <p:cNvPr id="4688" name="Google Shape;4688;p73"/>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89" name="Google Shape;4689;p73"/>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690" name="Google Shape;4690;p73"/>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endParaRPr/>
                  </a:p>
                </p:txBody>
              </p:sp>
            </p:grpSp>
            <p:grpSp>
              <p:nvGrpSpPr>
                <p:cNvPr id="4691" name="Google Shape;4691;p73"/>
                <p:cNvGrpSpPr/>
                <p:nvPr/>
              </p:nvGrpSpPr>
              <p:grpSpPr>
                <a:xfrm>
                  <a:off x="1161530" y="3655851"/>
                  <a:ext cx="159131" cy="198872"/>
                  <a:chOff x="1161530" y="3655851"/>
                  <a:chExt cx="159131" cy="198872"/>
                </a:xfrm>
              </p:grpSpPr>
              <p:sp>
                <p:nvSpPr>
                  <p:cNvPr id="4692" name="Google Shape;4692;p73"/>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93" name="Google Shape;4693;p73"/>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endParaRPr/>
                  </a:p>
                </p:txBody>
              </p:sp>
            </p:grpSp>
          </p:grpSp>
          <p:grpSp>
            <p:nvGrpSpPr>
              <p:cNvPr id="4694" name="Google Shape;4694;p73"/>
              <p:cNvGrpSpPr/>
              <p:nvPr/>
            </p:nvGrpSpPr>
            <p:grpSpPr>
              <a:xfrm>
                <a:off x="785350" y="4047614"/>
                <a:ext cx="535311" cy="240783"/>
                <a:chOff x="785350" y="4047614"/>
                <a:chExt cx="535311" cy="240783"/>
              </a:xfrm>
            </p:grpSpPr>
            <p:grpSp>
              <p:nvGrpSpPr>
                <p:cNvPr id="4695" name="Google Shape;4695;p73"/>
                <p:cNvGrpSpPr/>
                <p:nvPr/>
              </p:nvGrpSpPr>
              <p:grpSpPr>
                <a:xfrm>
                  <a:off x="1161636" y="4047614"/>
                  <a:ext cx="159025" cy="190415"/>
                  <a:chOff x="1161636" y="4047614"/>
                  <a:chExt cx="159025" cy="190415"/>
                </a:xfrm>
              </p:grpSpPr>
              <p:sp>
                <p:nvSpPr>
                  <p:cNvPr id="4696" name="Google Shape;4696;p73"/>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697" name="Google Shape;4697;p73"/>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698" name="Google Shape;4698;p73"/>
                <p:cNvGrpSpPr/>
                <p:nvPr/>
              </p:nvGrpSpPr>
              <p:grpSpPr>
                <a:xfrm>
                  <a:off x="785350" y="4185661"/>
                  <a:ext cx="376191" cy="102736"/>
                  <a:chOff x="785350" y="4185661"/>
                  <a:chExt cx="376191" cy="102736"/>
                </a:xfrm>
              </p:grpSpPr>
              <p:sp>
                <p:nvSpPr>
                  <p:cNvPr id="4699" name="Google Shape;4699;p73"/>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00" name="Google Shape;4700;p73"/>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endParaRPr/>
                  </a:p>
                </p:txBody>
              </p:sp>
              <p:sp>
                <p:nvSpPr>
                  <p:cNvPr id="4701" name="Google Shape;4701;p73"/>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endParaRPr/>
                  </a:p>
                </p:txBody>
              </p:sp>
            </p:grpSp>
          </p:grpSp>
          <p:grpSp>
            <p:nvGrpSpPr>
              <p:cNvPr id="4702" name="Google Shape;4702;p73"/>
              <p:cNvGrpSpPr/>
              <p:nvPr/>
            </p:nvGrpSpPr>
            <p:grpSpPr>
              <a:xfrm>
                <a:off x="1501054" y="3605478"/>
                <a:ext cx="526340" cy="249240"/>
                <a:chOff x="1501054" y="3605478"/>
                <a:chExt cx="526340" cy="249240"/>
              </a:xfrm>
            </p:grpSpPr>
            <p:grpSp>
              <p:nvGrpSpPr>
                <p:cNvPr id="4703" name="Google Shape;4703;p73"/>
                <p:cNvGrpSpPr/>
                <p:nvPr/>
              </p:nvGrpSpPr>
              <p:grpSpPr>
                <a:xfrm>
                  <a:off x="1834208" y="3643867"/>
                  <a:ext cx="193185" cy="25622"/>
                  <a:chOff x="1834208" y="3643867"/>
                  <a:chExt cx="193185" cy="25622"/>
                </a:xfrm>
              </p:grpSpPr>
              <p:sp>
                <p:nvSpPr>
                  <p:cNvPr id="4704" name="Google Shape;4704;p73"/>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05" name="Google Shape;4705;p73"/>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nvGrpSpPr>
                <p:cNvPr id="4706" name="Google Shape;4706;p73"/>
                <p:cNvGrpSpPr/>
                <p:nvPr/>
              </p:nvGrpSpPr>
              <p:grpSpPr>
                <a:xfrm>
                  <a:off x="1501054" y="3605478"/>
                  <a:ext cx="333165" cy="249240"/>
                  <a:chOff x="1501054" y="3605478"/>
                  <a:chExt cx="333165" cy="249240"/>
                </a:xfrm>
              </p:grpSpPr>
              <p:sp>
                <p:nvSpPr>
                  <p:cNvPr id="4707" name="Google Shape;4707;p73"/>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endParaRPr/>
                  </a:p>
                </p:txBody>
              </p:sp>
              <p:grpSp>
                <p:nvGrpSpPr>
                  <p:cNvPr id="4708" name="Google Shape;4708;p73"/>
                  <p:cNvGrpSpPr/>
                  <p:nvPr/>
                </p:nvGrpSpPr>
                <p:grpSpPr>
                  <a:xfrm>
                    <a:off x="1501054" y="3655851"/>
                    <a:ext cx="155286" cy="198867"/>
                    <a:chOff x="1501054" y="3655851"/>
                    <a:chExt cx="155286" cy="198867"/>
                  </a:xfrm>
                </p:grpSpPr>
                <p:sp>
                  <p:nvSpPr>
                    <p:cNvPr id="4709" name="Google Shape;4709;p73"/>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10" name="Google Shape;4710;p73"/>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endParaRPr/>
                    </a:p>
                  </p:txBody>
                </p:sp>
              </p:grpSp>
            </p:grpSp>
          </p:grpSp>
          <p:grpSp>
            <p:nvGrpSpPr>
              <p:cNvPr id="4711" name="Google Shape;4711;p73"/>
              <p:cNvGrpSpPr/>
              <p:nvPr/>
            </p:nvGrpSpPr>
            <p:grpSpPr>
              <a:xfrm>
                <a:off x="724986" y="3800594"/>
                <a:ext cx="532950" cy="302090"/>
                <a:chOff x="724986" y="3800594"/>
                <a:chExt cx="532950" cy="302090"/>
              </a:xfrm>
            </p:grpSpPr>
            <p:grpSp>
              <p:nvGrpSpPr>
                <p:cNvPr id="4712" name="Google Shape;4712;p73"/>
                <p:cNvGrpSpPr/>
                <p:nvPr/>
              </p:nvGrpSpPr>
              <p:grpSpPr>
                <a:xfrm>
                  <a:off x="724986" y="4044367"/>
                  <a:ext cx="181314" cy="25626"/>
                  <a:chOff x="724986" y="4044367"/>
                  <a:chExt cx="181314" cy="25626"/>
                </a:xfrm>
              </p:grpSpPr>
              <p:sp>
                <p:nvSpPr>
                  <p:cNvPr id="4713" name="Google Shape;4713;p73"/>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14" name="Google Shape;4714;p73"/>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4715" name="Google Shape;4715;p73"/>
                <p:cNvGrpSpPr/>
                <p:nvPr/>
              </p:nvGrpSpPr>
              <p:grpSpPr>
                <a:xfrm>
                  <a:off x="906290" y="3800594"/>
                  <a:ext cx="351646" cy="302090"/>
                  <a:chOff x="906290" y="3800594"/>
                  <a:chExt cx="351646" cy="302090"/>
                </a:xfrm>
              </p:grpSpPr>
              <p:grpSp>
                <p:nvGrpSpPr>
                  <p:cNvPr id="4716" name="Google Shape;4716;p73"/>
                  <p:cNvGrpSpPr/>
                  <p:nvPr/>
                </p:nvGrpSpPr>
                <p:grpSpPr>
                  <a:xfrm>
                    <a:off x="1084172" y="3842857"/>
                    <a:ext cx="173764" cy="217131"/>
                    <a:chOff x="1084172" y="3842857"/>
                    <a:chExt cx="173764" cy="217131"/>
                  </a:xfrm>
                </p:grpSpPr>
                <p:grpSp>
                  <p:nvGrpSpPr>
                    <p:cNvPr id="4717" name="Google Shape;4717;p73"/>
                    <p:cNvGrpSpPr/>
                    <p:nvPr/>
                  </p:nvGrpSpPr>
                  <p:grpSpPr>
                    <a:xfrm>
                      <a:off x="1156862" y="3936509"/>
                      <a:ext cx="101073" cy="25622"/>
                      <a:chOff x="1156862" y="3936509"/>
                      <a:chExt cx="101073" cy="25622"/>
                    </a:xfrm>
                  </p:grpSpPr>
                  <p:sp>
                    <p:nvSpPr>
                      <p:cNvPr id="4718" name="Google Shape;4718;p73"/>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4719" name="Google Shape;4719;p73"/>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4720" name="Google Shape;4720;p73"/>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4721" name="Google Shape;4721;p73"/>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endParaRPr/>
                  </a:p>
                </p:txBody>
              </p:sp>
              <p:sp>
                <p:nvSpPr>
                  <p:cNvPr id="4722" name="Google Shape;4722;p73"/>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endParaRPr/>
                  </a:p>
                </p:txBody>
              </p:sp>
            </p:grpSp>
            <p:grpSp>
              <p:nvGrpSpPr>
                <p:cNvPr id="4723" name="Google Shape;4723;p73"/>
                <p:cNvGrpSpPr/>
                <p:nvPr/>
              </p:nvGrpSpPr>
              <p:grpSpPr>
                <a:xfrm>
                  <a:off x="724986" y="3830189"/>
                  <a:ext cx="189533" cy="25626"/>
                  <a:chOff x="724986" y="3830189"/>
                  <a:chExt cx="189533" cy="25626"/>
                </a:xfrm>
              </p:grpSpPr>
              <p:sp>
                <p:nvSpPr>
                  <p:cNvPr id="4724" name="Google Shape;4724;p73"/>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endParaRPr/>
                  </a:p>
                </p:txBody>
              </p:sp>
              <p:sp>
                <p:nvSpPr>
                  <p:cNvPr id="4725" name="Google Shape;4725;p73"/>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grpSp>
      <p:grpSp>
        <p:nvGrpSpPr>
          <p:cNvPr id="4726" name="Google Shape;4726;p73"/>
          <p:cNvGrpSpPr/>
          <p:nvPr/>
        </p:nvGrpSpPr>
        <p:grpSpPr>
          <a:xfrm>
            <a:off x="2253299" y="2455639"/>
            <a:ext cx="948701" cy="935379"/>
            <a:chOff x="2253298" y="2428317"/>
            <a:chExt cx="948701" cy="935378"/>
          </a:xfrm>
        </p:grpSpPr>
        <p:sp>
          <p:nvSpPr>
            <p:cNvPr id="4727" name="Google Shape;4727;p73"/>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4728" name="Google Shape;4728;p73"/>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endParaRPr/>
            </a:p>
          </p:txBody>
        </p:sp>
        <p:sp>
          <p:nvSpPr>
            <p:cNvPr id="4729" name="Google Shape;4729;p73"/>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endParaRPr/>
            </a:p>
          </p:txBody>
        </p:sp>
        <p:sp>
          <p:nvSpPr>
            <p:cNvPr id="4730" name="Google Shape;4730;p73"/>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endParaRPr/>
            </a:p>
          </p:txBody>
        </p:sp>
        <p:sp>
          <p:nvSpPr>
            <p:cNvPr id="4731" name="Google Shape;4731;p73"/>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endParaRPr/>
            </a:p>
          </p:txBody>
        </p:sp>
        <p:sp>
          <p:nvSpPr>
            <p:cNvPr id="4732" name="Google Shape;4732;p73"/>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4733" name="Google Shape;4733;p73"/>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4734" name="Google Shape;4734;p73"/>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4735" name="Google Shape;4735;p73"/>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endParaRPr/>
            </a:p>
          </p:txBody>
        </p:sp>
        <p:sp>
          <p:nvSpPr>
            <p:cNvPr id="4736" name="Google Shape;4736;p73"/>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endParaRPr/>
            </a:p>
          </p:txBody>
        </p:sp>
        <p:sp>
          <p:nvSpPr>
            <p:cNvPr id="4737" name="Google Shape;4737;p73"/>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endParaRPr/>
            </a:p>
          </p:txBody>
        </p:sp>
        <p:sp>
          <p:nvSpPr>
            <p:cNvPr id="4738" name="Google Shape;4738;p73"/>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endParaRPr/>
            </a:p>
          </p:txBody>
        </p:sp>
        <p:sp>
          <p:nvSpPr>
            <p:cNvPr id="4739" name="Google Shape;4739;p73"/>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endParaRPr/>
            </a:p>
          </p:txBody>
        </p:sp>
        <p:sp>
          <p:nvSpPr>
            <p:cNvPr id="4740" name="Google Shape;4740;p73"/>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endParaRPr/>
            </a:p>
          </p:txBody>
        </p:sp>
        <p:sp>
          <p:nvSpPr>
            <p:cNvPr id="4741" name="Google Shape;4741;p73"/>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endParaRPr/>
            </a:p>
          </p:txBody>
        </p:sp>
        <p:sp>
          <p:nvSpPr>
            <p:cNvPr id="4742" name="Google Shape;4742;p73"/>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endParaRPr/>
            </a:p>
          </p:txBody>
        </p:sp>
        <p:sp>
          <p:nvSpPr>
            <p:cNvPr id="4743" name="Google Shape;4743;p73"/>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endParaRPr/>
            </a:p>
          </p:txBody>
        </p:sp>
        <p:sp>
          <p:nvSpPr>
            <p:cNvPr id="4744" name="Google Shape;4744;p73"/>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4745" name="Google Shape;4745;p73"/>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4746" name="Google Shape;4746;p73"/>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4747" name="Google Shape;4747;p73"/>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endParaRPr/>
            </a:p>
          </p:txBody>
        </p:sp>
        <p:sp>
          <p:nvSpPr>
            <p:cNvPr id="4748" name="Google Shape;4748;p73"/>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endParaRPr/>
            </a:p>
          </p:txBody>
        </p:sp>
        <p:sp>
          <p:nvSpPr>
            <p:cNvPr id="4749" name="Google Shape;4749;p73"/>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endParaRPr/>
            </a:p>
          </p:txBody>
        </p:sp>
        <p:sp>
          <p:nvSpPr>
            <p:cNvPr id="4750" name="Google Shape;4750;p73"/>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endParaRPr/>
            </a:p>
          </p:txBody>
        </p:sp>
        <p:sp>
          <p:nvSpPr>
            <p:cNvPr id="4751" name="Google Shape;4751;p73"/>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endParaRPr/>
            </a:p>
          </p:txBody>
        </p:sp>
        <p:sp>
          <p:nvSpPr>
            <p:cNvPr id="4752" name="Google Shape;4752;p73"/>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endParaRPr/>
            </a:p>
          </p:txBody>
        </p:sp>
        <p:sp>
          <p:nvSpPr>
            <p:cNvPr id="4753" name="Google Shape;4753;p73"/>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54" name="Google Shape;4754;p73"/>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55" name="Google Shape;4755;p73"/>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56" name="Google Shape;4756;p73"/>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57" name="Google Shape;4757;p73"/>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58" name="Google Shape;4758;p73"/>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59" name="Google Shape;4759;p73"/>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63"/>
        <p:cNvGrpSpPr/>
        <p:nvPr/>
      </p:nvGrpSpPr>
      <p:grpSpPr>
        <a:xfrm>
          <a:off x="0" y="0"/>
          <a:ext cx="0" cy="0"/>
          <a:chOff x="0" y="0"/>
          <a:chExt cx="0" cy="0"/>
        </a:xfrm>
      </p:grpSpPr>
      <p:grpSp>
        <p:nvGrpSpPr>
          <p:cNvPr id="4764" name="Google Shape;4764;p74"/>
          <p:cNvGrpSpPr/>
          <p:nvPr/>
        </p:nvGrpSpPr>
        <p:grpSpPr>
          <a:xfrm>
            <a:off x="3353584" y="1145627"/>
            <a:ext cx="2363393" cy="1017867"/>
            <a:chOff x="3292400" y="1219146"/>
            <a:chExt cx="2615240" cy="1110239"/>
          </a:xfrm>
        </p:grpSpPr>
        <p:sp>
          <p:nvSpPr>
            <p:cNvPr id="4765" name="Google Shape;4765;p74"/>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endParaRPr sz="200">
                <a:solidFill>
                  <a:srgbClr val="FFFFFF"/>
                </a:solidFill>
              </a:endParaRPr>
            </a:p>
          </p:txBody>
        </p:sp>
        <p:sp>
          <p:nvSpPr>
            <p:cNvPr id="4766" name="Google Shape;4766;p74"/>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endParaRPr sz="200">
                <a:solidFill>
                  <a:srgbClr val="FFFFFF"/>
                </a:solidFill>
              </a:endParaRPr>
            </a:p>
          </p:txBody>
        </p:sp>
        <p:sp>
          <p:nvSpPr>
            <p:cNvPr id="4767" name="Google Shape;4767;p74"/>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algn="ctr">
                <a:spcAft>
                  <a:spcPts val="1600"/>
                </a:spcAft>
              </a:pPr>
              <a:r>
                <a:rPr lang="en" sz="200">
                  <a:solidFill>
                    <a:srgbClr val="FFFFFF"/>
                  </a:solidFill>
                </a:rPr>
                <a:t>JANUARY</a:t>
              </a:r>
              <a:endParaRPr sz="200">
                <a:solidFill>
                  <a:srgbClr val="FFFFFF"/>
                </a:solidFill>
              </a:endParaRPr>
            </a:p>
          </p:txBody>
        </p:sp>
        <p:sp>
          <p:nvSpPr>
            <p:cNvPr id="4768" name="Google Shape;4768;p74"/>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algn="ctr">
                <a:spcAft>
                  <a:spcPts val="1600"/>
                </a:spcAft>
              </a:pPr>
              <a:r>
                <a:rPr lang="en" sz="200">
                  <a:solidFill>
                    <a:srgbClr val="FFFFFF"/>
                  </a:solidFill>
                </a:rPr>
                <a:t>FEBRUARY</a:t>
              </a:r>
              <a:endParaRPr sz="200">
                <a:solidFill>
                  <a:srgbClr val="FFFFFF"/>
                </a:solidFill>
              </a:endParaRPr>
            </a:p>
          </p:txBody>
        </p:sp>
        <p:sp>
          <p:nvSpPr>
            <p:cNvPr id="4769" name="Google Shape;4769;p74"/>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algn="ctr">
                <a:spcAft>
                  <a:spcPts val="1600"/>
                </a:spcAft>
              </a:pPr>
              <a:r>
                <a:rPr lang="en" sz="200">
                  <a:solidFill>
                    <a:srgbClr val="FFFFFF"/>
                  </a:solidFill>
                </a:rPr>
                <a:t>MARCH</a:t>
              </a:r>
              <a:endParaRPr sz="200">
                <a:solidFill>
                  <a:srgbClr val="FFFFFF"/>
                </a:solidFill>
              </a:endParaRPr>
            </a:p>
          </p:txBody>
        </p:sp>
        <p:sp>
          <p:nvSpPr>
            <p:cNvPr id="4770" name="Google Shape;4770;p74"/>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algn="ctr">
                <a:spcAft>
                  <a:spcPts val="1600"/>
                </a:spcAft>
              </a:pPr>
              <a:r>
                <a:rPr lang="en" sz="200">
                  <a:solidFill>
                    <a:srgbClr val="FFFFFF"/>
                  </a:solidFill>
                </a:rPr>
                <a:t>APRIL</a:t>
              </a:r>
              <a:endParaRPr sz="200">
                <a:solidFill>
                  <a:srgbClr val="FFFFFF"/>
                </a:solidFill>
              </a:endParaRPr>
            </a:p>
          </p:txBody>
        </p:sp>
        <p:sp>
          <p:nvSpPr>
            <p:cNvPr id="4771" name="Google Shape;4771;p74"/>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algn="ctr">
                <a:spcAft>
                  <a:spcPts val="1600"/>
                </a:spcAft>
              </a:pPr>
              <a:r>
                <a:rPr lang="en" sz="200">
                  <a:solidFill>
                    <a:srgbClr val="FFFFFF"/>
                  </a:solidFill>
                </a:rPr>
                <a:t>MAY</a:t>
              </a:r>
              <a:endParaRPr sz="200">
                <a:solidFill>
                  <a:srgbClr val="FFFFFF"/>
                </a:solidFill>
              </a:endParaRPr>
            </a:p>
          </p:txBody>
        </p:sp>
        <p:sp>
          <p:nvSpPr>
            <p:cNvPr id="4772" name="Google Shape;4772;p74"/>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algn="ctr">
                <a:spcAft>
                  <a:spcPts val="1600"/>
                </a:spcAft>
              </a:pPr>
              <a:r>
                <a:rPr lang="en" sz="200">
                  <a:solidFill>
                    <a:srgbClr val="FFFFFF"/>
                  </a:solidFill>
                </a:rPr>
                <a:t>JUNE</a:t>
              </a:r>
              <a:endParaRPr sz="200">
                <a:solidFill>
                  <a:srgbClr val="FFFFFF"/>
                </a:solidFill>
              </a:endParaRPr>
            </a:p>
          </p:txBody>
        </p:sp>
        <p:sp>
          <p:nvSpPr>
            <p:cNvPr id="4773" name="Google Shape;4773;p74"/>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algn="r">
                <a:spcAft>
                  <a:spcPts val="1600"/>
                </a:spcAft>
              </a:pPr>
              <a:r>
                <a:rPr lang="en" sz="200">
                  <a:solidFill>
                    <a:srgbClr val="FFFFFF"/>
                  </a:solidFill>
                </a:rPr>
                <a:t>PHASE 1</a:t>
              </a:r>
              <a:endParaRPr sz="200">
                <a:solidFill>
                  <a:srgbClr val="FFFFFF"/>
                </a:solidFill>
              </a:endParaRPr>
            </a:p>
          </p:txBody>
        </p:sp>
        <p:sp>
          <p:nvSpPr>
            <p:cNvPr id="4774" name="Google Shape;4774;p74"/>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algn="r">
                <a:spcAft>
                  <a:spcPts val="1600"/>
                </a:spcAft>
              </a:pPr>
              <a:r>
                <a:rPr lang="en" sz="200">
                  <a:solidFill>
                    <a:srgbClr val="FFFFFF"/>
                  </a:solidFill>
                </a:rPr>
                <a:t>PHASE 2</a:t>
              </a:r>
              <a:endParaRPr sz="200">
                <a:solidFill>
                  <a:srgbClr val="FFFFFF"/>
                </a:solidFill>
              </a:endParaRPr>
            </a:p>
          </p:txBody>
        </p:sp>
        <p:sp>
          <p:nvSpPr>
            <p:cNvPr id="4775" name="Google Shape;4775;p74"/>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algn="r">
                <a:lnSpc>
                  <a:spcPct val="115000"/>
                </a:lnSpc>
                <a:spcAft>
                  <a:spcPts val="1600"/>
                </a:spcAft>
              </a:pPr>
              <a:r>
                <a:rPr lang="en" sz="200">
                  <a:solidFill>
                    <a:srgbClr val="FFFFFF"/>
                  </a:solidFill>
                </a:rPr>
                <a:t>Task 1</a:t>
              </a:r>
              <a:endParaRPr sz="200">
                <a:solidFill>
                  <a:srgbClr val="FFFFFF"/>
                </a:solidFill>
              </a:endParaRPr>
            </a:p>
          </p:txBody>
        </p:sp>
        <p:sp>
          <p:nvSpPr>
            <p:cNvPr id="4776" name="Google Shape;4776;p74"/>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algn="r">
                <a:lnSpc>
                  <a:spcPct val="115000"/>
                </a:lnSpc>
                <a:spcAft>
                  <a:spcPts val="1600"/>
                </a:spcAft>
              </a:pPr>
              <a:r>
                <a:rPr lang="en" sz="200">
                  <a:solidFill>
                    <a:srgbClr val="FFFFFF"/>
                  </a:solidFill>
                </a:rPr>
                <a:t>Task 2</a:t>
              </a:r>
              <a:endParaRPr sz="200">
                <a:solidFill>
                  <a:srgbClr val="FFFFFF"/>
                </a:solidFill>
              </a:endParaRPr>
            </a:p>
          </p:txBody>
        </p:sp>
        <p:sp>
          <p:nvSpPr>
            <p:cNvPr id="4777" name="Google Shape;4777;p74"/>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algn="r">
                <a:lnSpc>
                  <a:spcPct val="115000"/>
                </a:lnSpc>
                <a:spcAft>
                  <a:spcPts val="1600"/>
                </a:spcAft>
              </a:pPr>
              <a:r>
                <a:rPr lang="en" sz="200">
                  <a:solidFill>
                    <a:srgbClr val="FFFFFF"/>
                  </a:solidFill>
                </a:rPr>
                <a:t>Task 1</a:t>
              </a:r>
              <a:endParaRPr sz="200">
                <a:solidFill>
                  <a:srgbClr val="FFFFFF"/>
                </a:solidFill>
              </a:endParaRPr>
            </a:p>
          </p:txBody>
        </p:sp>
        <p:sp>
          <p:nvSpPr>
            <p:cNvPr id="4778" name="Google Shape;4778;p74"/>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algn="r">
                <a:lnSpc>
                  <a:spcPct val="115000"/>
                </a:lnSpc>
                <a:spcAft>
                  <a:spcPts val="1600"/>
                </a:spcAft>
              </a:pPr>
              <a:r>
                <a:rPr lang="en" sz="200">
                  <a:solidFill>
                    <a:srgbClr val="FFFFFF"/>
                  </a:solidFill>
                </a:rPr>
                <a:t>Task 2</a:t>
              </a:r>
              <a:endParaRPr sz="200">
                <a:solidFill>
                  <a:srgbClr val="FFFFFF"/>
                </a:solidFill>
              </a:endParaRPr>
            </a:p>
          </p:txBody>
        </p:sp>
        <p:grpSp>
          <p:nvGrpSpPr>
            <p:cNvPr id="4779" name="Google Shape;4779;p74"/>
            <p:cNvGrpSpPr/>
            <p:nvPr/>
          </p:nvGrpSpPr>
          <p:grpSpPr>
            <a:xfrm>
              <a:off x="3748438" y="1378608"/>
              <a:ext cx="2159202" cy="903971"/>
              <a:chOff x="1683525" y="2179850"/>
              <a:chExt cx="4519050" cy="2134525"/>
            </a:xfrm>
          </p:grpSpPr>
          <p:sp>
            <p:nvSpPr>
              <p:cNvPr id="4780" name="Google Shape;4780;p74"/>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endParaRPr sz="200">
                  <a:solidFill>
                    <a:srgbClr val="FFFFFF"/>
                  </a:solidFill>
                </a:endParaRPr>
              </a:p>
            </p:txBody>
          </p:sp>
          <p:sp>
            <p:nvSpPr>
              <p:cNvPr id="4781" name="Google Shape;4781;p74"/>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endParaRPr sz="200">
                  <a:solidFill>
                    <a:srgbClr val="FFFFFF"/>
                  </a:solidFill>
                </a:endParaRPr>
              </a:p>
            </p:txBody>
          </p:sp>
          <p:sp>
            <p:nvSpPr>
              <p:cNvPr id="4782" name="Google Shape;4782;p74"/>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endParaRPr sz="200">
                  <a:solidFill>
                    <a:srgbClr val="FFFFFF"/>
                  </a:solidFill>
                </a:endParaRPr>
              </a:p>
            </p:txBody>
          </p:sp>
          <p:sp>
            <p:nvSpPr>
              <p:cNvPr id="4783" name="Google Shape;4783;p74"/>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endParaRPr sz="200">
                  <a:solidFill>
                    <a:srgbClr val="FFFFFF"/>
                  </a:solidFill>
                </a:endParaRPr>
              </a:p>
            </p:txBody>
          </p:sp>
          <p:sp>
            <p:nvSpPr>
              <p:cNvPr id="4784" name="Google Shape;4784;p74"/>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endParaRPr sz="200">
                  <a:solidFill>
                    <a:srgbClr val="FFFFFF"/>
                  </a:solidFill>
                </a:endParaRPr>
              </a:p>
            </p:txBody>
          </p:sp>
          <p:sp>
            <p:nvSpPr>
              <p:cNvPr id="4785" name="Google Shape;4785;p74"/>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endParaRPr sz="200">
                  <a:solidFill>
                    <a:srgbClr val="FFFFFF"/>
                  </a:solidFill>
                </a:endParaRPr>
              </a:p>
            </p:txBody>
          </p:sp>
          <p:sp>
            <p:nvSpPr>
              <p:cNvPr id="4786" name="Google Shape;4786;p74"/>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endParaRPr sz="200">
                  <a:solidFill>
                    <a:srgbClr val="FFFFFF"/>
                  </a:solidFill>
                </a:endParaRPr>
              </a:p>
            </p:txBody>
          </p:sp>
          <p:sp>
            <p:nvSpPr>
              <p:cNvPr id="4787" name="Google Shape;4787;p74"/>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endParaRPr sz="200">
                  <a:solidFill>
                    <a:srgbClr val="FFFFFF"/>
                  </a:solidFill>
                </a:endParaRPr>
              </a:p>
            </p:txBody>
          </p:sp>
          <p:sp>
            <p:nvSpPr>
              <p:cNvPr id="4788" name="Google Shape;4788;p74"/>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endParaRPr sz="200">
                  <a:solidFill>
                    <a:srgbClr val="FFFFFF"/>
                  </a:solidFill>
                </a:endParaRPr>
              </a:p>
            </p:txBody>
          </p:sp>
          <p:sp>
            <p:nvSpPr>
              <p:cNvPr id="4789" name="Google Shape;4789;p74"/>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endParaRPr sz="200">
                  <a:solidFill>
                    <a:srgbClr val="FFFFFF"/>
                  </a:solidFill>
                </a:endParaRPr>
              </a:p>
            </p:txBody>
          </p:sp>
          <p:sp>
            <p:nvSpPr>
              <p:cNvPr id="4790" name="Google Shape;4790;p74"/>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endParaRPr sz="200">
                  <a:solidFill>
                    <a:srgbClr val="FFFFFF"/>
                  </a:solidFill>
                </a:endParaRPr>
              </a:p>
            </p:txBody>
          </p:sp>
          <p:sp>
            <p:nvSpPr>
              <p:cNvPr id="4791" name="Google Shape;4791;p74"/>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endParaRPr sz="200">
                  <a:solidFill>
                    <a:srgbClr val="FFFFFF"/>
                  </a:solidFill>
                </a:endParaRPr>
              </a:p>
            </p:txBody>
          </p:sp>
        </p:grpSp>
      </p:grpSp>
      <p:graphicFrame>
        <p:nvGraphicFramePr>
          <p:cNvPr id="4792" name="Google Shape;4792;p74"/>
          <p:cNvGraphicFramePr/>
          <p:nvPr/>
        </p:nvGraphicFramePr>
        <p:xfrm>
          <a:off x="5949675" y="2323101"/>
          <a:ext cx="3000000" cy="3000000"/>
        </p:xfrm>
        <a:graphic>
          <a:graphicData uri="http://schemas.openxmlformats.org/drawingml/2006/table">
            <a:tbl>
              <a:tblPr>
                <a:noFill/>
                <a:tableStyleId>{13E99830-5166-407A-8FF4-AA5103FEB484}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23491">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23491">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23491">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23491">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793" name="Google Shape;4793;p74"/>
          <p:cNvGrpSpPr/>
          <p:nvPr/>
        </p:nvGrpSpPr>
        <p:grpSpPr>
          <a:xfrm>
            <a:off x="5926925" y="3381697"/>
            <a:ext cx="2519825" cy="1001455"/>
            <a:chOff x="1906114" y="789980"/>
            <a:chExt cx="1487676" cy="606868"/>
          </a:xfrm>
        </p:grpSpPr>
        <p:cxnSp>
          <p:nvCxnSpPr>
            <p:cNvPr id="4794" name="Google Shape;4794;p74"/>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95" name="Google Shape;4795;p74"/>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96" name="Google Shape;4796;p74"/>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797" name="Google Shape;4797;p74"/>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algn="ctr">
                <a:spcAft>
                  <a:spcPts val="1600"/>
                </a:spcAft>
              </a:pPr>
              <a:r>
                <a:rPr lang="en" sz="300">
                  <a:solidFill>
                    <a:srgbClr val="E3E9ED"/>
                  </a:solidFill>
                </a:rPr>
                <a:t>JANUARY</a:t>
              </a:r>
              <a:endParaRPr sz="300">
                <a:solidFill>
                  <a:srgbClr val="E3E9ED"/>
                </a:solidFill>
              </a:endParaRPr>
            </a:p>
          </p:txBody>
        </p:sp>
        <p:sp>
          <p:nvSpPr>
            <p:cNvPr id="4798" name="Google Shape;4798;p74"/>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algn="ctr">
                <a:spcAft>
                  <a:spcPts val="1600"/>
                </a:spcAft>
              </a:pPr>
              <a:r>
                <a:rPr lang="en" sz="300">
                  <a:solidFill>
                    <a:srgbClr val="E3E9ED"/>
                  </a:solidFill>
                </a:rPr>
                <a:t>FEBRUARY</a:t>
              </a:r>
              <a:endParaRPr sz="300">
                <a:solidFill>
                  <a:srgbClr val="E3E9ED"/>
                </a:solidFill>
              </a:endParaRPr>
            </a:p>
          </p:txBody>
        </p:sp>
        <p:sp>
          <p:nvSpPr>
            <p:cNvPr id="4799" name="Google Shape;4799;p74"/>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algn="ctr">
                <a:spcAft>
                  <a:spcPts val="1600"/>
                </a:spcAft>
              </a:pPr>
              <a:r>
                <a:rPr lang="en" sz="300">
                  <a:solidFill>
                    <a:srgbClr val="E3E9ED"/>
                  </a:solidFill>
                </a:rPr>
                <a:t>MARCH</a:t>
              </a:r>
              <a:endParaRPr sz="300">
                <a:solidFill>
                  <a:srgbClr val="E3E9ED"/>
                </a:solidFill>
              </a:endParaRPr>
            </a:p>
          </p:txBody>
        </p:sp>
        <p:sp>
          <p:nvSpPr>
            <p:cNvPr id="4800" name="Google Shape;4800;p74"/>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algn="ctr">
                <a:spcAft>
                  <a:spcPts val="1600"/>
                </a:spcAft>
              </a:pPr>
              <a:r>
                <a:rPr lang="en" sz="300">
                  <a:solidFill>
                    <a:srgbClr val="E3E9ED"/>
                  </a:solidFill>
                </a:rPr>
                <a:t>APRIL</a:t>
              </a:r>
              <a:endParaRPr sz="300">
                <a:solidFill>
                  <a:srgbClr val="E3E9ED"/>
                </a:solidFill>
              </a:endParaRPr>
            </a:p>
          </p:txBody>
        </p:sp>
        <p:sp>
          <p:nvSpPr>
            <p:cNvPr id="4801" name="Google Shape;4801;p74"/>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endParaRPr/>
            </a:p>
          </p:txBody>
        </p:sp>
        <p:sp>
          <p:nvSpPr>
            <p:cNvPr id="4802" name="Google Shape;4802;p74"/>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endParaRPr/>
            </a:p>
          </p:txBody>
        </p:sp>
        <p:sp>
          <p:nvSpPr>
            <p:cNvPr id="4803" name="Google Shape;4803;p74"/>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endParaRPr/>
            </a:p>
          </p:txBody>
        </p:sp>
        <p:sp>
          <p:nvSpPr>
            <p:cNvPr id="4804" name="Google Shape;4804;p74"/>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endParaRPr/>
            </a:p>
          </p:txBody>
        </p:sp>
        <p:sp>
          <p:nvSpPr>
            <p:cNvPr id="4805" name="Google Shape;4805;p74"/>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endParaRPr/>
            </a:p>
          </p:txBody>
        </p:sp>
        <p:sp>
          <p:nvSpPr>
            <p:cNvPr id="4806" name="Google Shape;4806;p74"/>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endParaRPr/>
            </a:p>
          </p:txBody>
        </p:sp>
        <p:sp>
          <p:nvSpPr>
            <p:cNvPr id="4807" name="Google Shape;4807;p74"/>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algn="r">
                <a:spcAft>
                  <a:spcPts val="1600"/>
                </a:spcAft>
              </a:pPr>
              <a:r>
                <a:rPr lang="en" sz="300">
                  <a:solidFill>
                    <a:srgbClr val="E3E9ED"/>
                  </a:solidFill>
                </a:rPr>
                <a:t>PHASE 1</a:t>
              </a:r>
              <a:endParaRPr sz="300">
                <a:solidFill>
                  <a:srgbClr val="E3E9ED"/>
                </a:solidFill>
              </a:endParaRPr>
            </a:p>
          </p:txBody>
        </p:sp>
        <p:sp>
          <p:nvSpPr>
            <p:cNvPr id="4808" name="Google Shape;4808;p74"/>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algn="r">
                <a:lnSpc>
                  <a:spcPct val="115000"/>
                </a:lnSpc>
                <a:spcAft>
                  <a:spcPts val="1600"/>
                </a:spcAft>
              </a:pPr>
              <a:r>
                <a:rPr lang="en" sz="300">
                  <a:solidFill>
                    <a:srgbClr val="E3E9ED"/>
                  </a:solidFill>
                </a:rPr>
                <a:t>Task 1</a:t>
              </a:r>
              <a:endParaRPr sz="300">
                <a:solidFill>
                  <a:srgbClr val="E3E9ED"/>
                </a:solidFill>
              </a:endParaRPr>
            </a:p>
          </p:txBody>
        </p:sp>
        <p:sp>
          <p:nvSpPr>
            <p:cNvPr id="4809" name="Google Shape;4809;p74"/>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algn="r">
                <a:lnSpc>
                  <a:spcPct val="115000"/>
                </a:lnSpc>
                <a:spcAft>
                  <a:spcPts val="1600"/>
                </a:spcAft>
              </a:pPr>
              <a:r>
                <a:rPr lang="en" sz="300">
                  <a:solidFill>
                    <a:srgbClr val="E3E9ED"/>
                  </a:solidFill>
                </a:rPr>
                <a:t>Task 2</a:t>
              </a:r>
              <a:endParaRPr sz="300">
                <a:solidFill>
                  <a:srgbClr val="E3E9ED"/>
                </a:solidFill>
              </a:endParaRPr>
            </a:p>
          </p:txBody>
        </p:sp>
        <p:sp>
          <p:nvSpPr>
            <p:cNvPr id="4810" name="Google Shape;4810;p74"/>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endParaRPr/>
            </a:p>
          </p:txBody>
        </p:sp>
      </p:grpSp>
      <p:grpSp>
        <p:nvGrpSpPr>
          <p:cNvPr id="4811" name="Google Shape;4811;p74"/>
          <p:cNvGrpSpPr/>
          <p:nvPr/>
        </p:nvGrpSpPr>
        <p:grpSpPr>
          <a:xfrm>
            <a:off x="726399" y="1190656"/>
            <a:ext cx="2394371" cy="976503"/>
            <a:chOff x="749309" y="1112739"/>
            <a:chExt cx="2371603" cy="976502"/>
          </a:xfrm>
        </p:grpSpPr>
        <p:sp>
          <p:nvSpPr>
            <p:cNvPr id="4812" name="Google Shape;4812;p74"/>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13" name="Google Shape;4813;p74"/>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14" name="Google Shape;4814;p74"/>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15" name="Google Shape;4815;p74"/>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16" name="Google Shape;4816;p74"/>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17" name="Google Shape;4817;p74"/>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18" name="Google Shape;4818;p74"/>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endParaRPr/>
            </a:p>
          </p:txBody>
        </p:sp>
        <p:sp>
          <p:nvSpPr>
            <p:cNvPr id="4819" name="Google Shape;4819;p74"/>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20" name="Google Shape;4820;p74"/>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21" name="Google Shape;4821;p74"/>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22" name="Google Shape;4822;p74"/>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23" name="Google Shape;4823;p74"/>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24" name="Google Shape;4824;p74"/>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25" name="Google Shape;4825;p74"/>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endParaRPr/>
            </a:p>
          </p:txBody>
        </p:sp>
        <p:sp>
          <p:nvSpPr>
            <p:cNvPr id="4826" name="Google Shape;4826;p74"/>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27" name="Google Shape;4827;p74"/>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28" name="Google Shape;4828;p74"/>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29" name="Google Shape;4829;p74"/>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30" name="Google Shape;4830;p74"/>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31" name="Google Shape;4831;p74"/>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32" name="Google Shape;4832;p74"/>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endParaRPr/>
            </a:p>
          </p:txBody>
        </p:sp>
        <p:sp>
          <p:nvSpPr>
            <p:cNvPr id="4833" name="Google Shape;4833;p74"/>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34" name="Google Shape;4834;p74"/>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35" name="Google Shape;4835;p74"/>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36" name="Google Shape;4836;p74"/>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37" name="Google Shape;4837;p74"/>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38" name="Google Shape;4838;p74"/>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endParaRPr/>
            </a:p>
          </p:txBody>
        </p:sp>
        <p:sp>
          <p:nvSpPr>
            <p:cNvPr id="4839" name="Google Shape;4839;p74"/>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endParaRPr/>
            </a:p>
          </p:txBody>
        </p:sp>
        <p:sp>
          <p:nvSpPr>
            <p:cNvPr id="4840" name="Google Shape;4840;p74"/>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endParaRPr/>
            </a:p>
          </p:txBody>
        </p:sp>
        <p:sp>
          <p:nvSpPr>
            <p:cNvPr id="4841" name="Google Shape;4841;p74"/>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endParaRPr/>
            </a:p>
          </p:txBody>
        </p:sp>
        <p:sp>
          <p:nvSpPr>
            <p:cNvPr id="4842" name="Google Shape;4842;p74"/>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endParaRPr/>
            </a:p>
          </p:txBody>
        </p:sp>
        <p:sp>
          <p:nvSpPr>
            <p:cNvPr id="4843" name="Google Shape;4843;p74"/>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endParaRPr/>
            </a:p>
          </p:txBody>
        </p:sp>
      </p:grpSp>
      <p:graphicFrame>
        <p:nvGraphicFramePr>
          <p:cNvPr id="4844" name="Google Shape;4844;p74"/>
          <p:cNvGraphicFramePr/>
          <p:nvPr/>
        </p:nvGraphicFramePr>
        <p:xfrm>
          <a:off x="5949700" y="1188950"/>
          <a:ext cx="3000000" cy="3000000"/>
        </p:xfrm>
        <a:graphic>
          <a:graphicData uri="http://schemas.openxmlformats.org/drawingml/2006/table">
            <a:tbl>
              <a:tblPr>
                <a:noFill/>
                <a:tableStyleId>{13E99830-5166-407A-8FF4-AA5103FEB484}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3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3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3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845" name="Google Shape;4845;p74"/>
          <p:cNvGraphicFramePr/>
          <p:nvPr/>
        </p:nvGraphicFramePr>
        <p:xfrm>
          <a:off x="3356413" y="2323101"/>
          <a:ext cx="3000000" cy="3000000"/>
        </p:xfrm>
        <a:graphic>
          <a:graphicData uri="http://schemas.openxmlformats.org/drawingml/2006/table">
            <a:tbl>
              <a:tblPr>
                <a:noFill/>
                <a:tableStyleId>{13E99830-5166-407A-8FF4-AA5103FEB484}</a:tableStyleId>
              </a:tblPr>
              <a:tblGrid>
                <a:gridCol w="590851">
                  <a:extLst>
                    <a:ext uri="{9D8B030D-6E8A-4147-A177-3AD203B41FA5}">
                      <a16:colId xmlns:a16="http://schemas.microsoft.com/office/drawing/2014/main" val="20000"/>
                    </a:ext>
                  </a:extLst>
                </a:gridCol>
                <a:gridCol w="590851">
                  <a:extLst>
                    <a:ext uri="{9D8B030D-6E8A-4147-A177-3AD203B41FA5}">
                      <a16:colId xmlns:a16="http://schemas.microsoft.com/office/drawing/2014/main" val="20001"/>
                    </a:ext>
                  </a:extLst>
                </a:gridCol>
                <a:gridCol w="590851">
                  <a:extLst>
                    <a:ext uri="{9D8B030D-6E8A-4147-A177-3AD203B41FA5}">
                      <a16:colId xmlns:a16="http://schemas.microsoft.com/office/drawing/2014/main" val="20002"/>
                    </a:ext>
                  </a:extLst>
                </a:gridCol>
                <a:gridCol w="590851">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3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3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3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3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3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3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3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3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46" name="Google Shape;4846;p74"/>
          <p:cNvGrpSpPr/>
          <p:nvPr/>
        </p:nvGrpSpPr>
        <p:grpSpPr>
          <a:xfrm>
            <a:off x="4100343" y="2709744"/>
            <a:ext cx="1517436" cy="74460"/>
            <a:chOff x="3980086" y="2804397"/>
            <a:chExt cx="1227600" cy="66900"/>
          </a:xfrm>
        </p:grpSpPr>
        <p:sp>
          <p:nvSpPr>
            <p:cNvPr id="4847" name="Google Shape;4847;p7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endParaRPr/>
            </a:p>
          </p:txBody>
        </p:sp>
        <p:sp>
          <p:nvSpPr>
            <p:cNvPr id="4848" name="Google Shape;4848;p7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endParaRPr/>
            </a:p>
          </p:txBody>
        </p:sp>
      </p:grpSp>
      <p:grpSp>
        <p:nvGrpSpPr>
          <p:cNvPr id="4849" name="Google Shape;4849;p74"/>
          <p:cNvGrpSpPr/>
          <p:nvPr/>
        </p:nvGrpSpPr>
        <p:grpSpPr>
          <a:xfrm>
            <a:off x="4725407" y="3002331"/>
            <a:ext cx="892956" cy="74460"/>
            <a:chOff x="3980086" y="2804397"/>
            <a:chExt cx="1227600" cy="66900"/>
          </a:xfrm>
        </p:grpSpPr>
        <p:sp>
          <p:nvSpPr>
            <p:cNvPr id="4850" name="Google Shape;4850;p74"/>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endParaRPr/>
            </a:p>
          </p:txBody>
        </p:sp>
        <p:sp>
          <p:nvSpPr>
            <p:cNvPr id="4851" name="Google Shape;4851;p74"/>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endParaRPr/>
            </a:p>
          </p:txBody>
        </p:sp>
      </p:grpSp>
      <p:grpSp>
        <p:nvGrpSpPr>
          <p:cNvPr id="4852" name="Google Shape;4852;p74"/>
          <p:cNvGrpSpPr/>
          <p:nvPr/>
        </p:nvGrpSpPr>
        <p:grpSpPr>
          <a:xfrm>
            <a:off x="3358499" y="3361215"/>
            <a:ext cx="2363244" cy="1005943"/>
            <a:chOff x="3358415" y="3361302"/>
            <a:chExt cx="2363244" cy="1024695"/>
          </a:xfrm>
        </p:grpSpPr>
        <p:grpSp>
          <p:nvGrpSpPr>
            <p:cNvPr id="4853" name="Google Shape;4853;p74"/>
            <p:cNvGrpSpPr/>
            <p:nvPr/>
          </p:nvGrpSpPr>
          <p:grpSpPr>
            <a:xfrm>
              <a:off x="3358415" y="3361302"/>
              <a:ext cx="441300" cy="1024695"/>
              <a:chOff x="3358415" y="3361302"/>
              <a:chExt cx="441300" cy="1024695"/>
            </a:xfrm>
          </p:grpSpPr>
          <p:sp>
            <p:nvSpPr>
              <p:cNvPr id="4854" name="Google Shape;4854;p74"/>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endParaRPr/>
              </a:p>
            </p:txBody>
          </p:sp>
          <p:sp>
            <p:nvSpPr>
              <p:cNvPr id="4855" name="Google Shape;4855;p74"/>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sp>
            <p:nvSpPr>
              <p:cNvPr id="4856" name="Google Shape;4856;p74"/>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sp>
            <p:nvSpPr>
              <p:cNvPr id="4857" name="Google Shape;4857;p74"/>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sp>
            <p:nvSpPr>
              <p:cNvPr id="4858" name="Google Shape;4858;p74"/>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sp>
            <p:nvSpPr>
              <p:cNvPr id="4859" name="Google Shape;4859;p74"/>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grpSp>
        <p:grpSp>
          <p:nvGrpSpPr>
            <p:cNvPr id="4860" name="Google Shape;4860;p74"/>
            <p:cNvGrpSpPr/>
            <p:nvPr/>
          </p:nvGrpSpPr>
          <p:grpSpPr>
            <a:xfrm>
              <a:off x="3838901" y="3361302"/>
              <a:ext cx="441300" cy="1024695"/>
              <a:chOff x="3838901" y="3361302"/>
              <a:chExt cx="441300" cy="1024695"/>
            </a:xfrm>
          </p:grpSpPr>
          <p:sp>
            <p:nvSpPr>
              <p:cNvPr id="4861" name="Google Shape;4861;p74"/>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endParaRPr/>
              </a:p>
            </p:txBody>
          </p:sp>
          <p:sp>
            <p:nvSpPr>
              <p:cNvPr id="4862" name="Google Shape;4862;p74"/>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sp>
            <p:nvSpPr>
              <p:cNvPr id="4863" name="Google Shape;4863;p74"/>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sp>
            <p:nvSpPr>
              <p:cNvPr id="4864" name="Google Shape;4864;p74"/>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sp>
            <p:nvSpPr>
              <p:cNvPr id="4865" name="Google Shape;4865;p74"/>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sp>
            <p:nvSpPr>
              <p:cNvPr id="4866" name="Google Shape;4866;p74"/>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grpSp>
        <p:grpSp>
          <p:nvGrpSpPr>
            <p:cNvPr id="4867" name="Google Shape;4867;p74"/>
            <p:cNvGrpSpPr/>
            <p:nvPr/>
          </p:nvGrpSpPr>
          <p:grpSpPr>
            <a:xfrm>
              <a:off x="4319387" y="3361302"/>
              <a:ext cx="441300" cy="1024695"/>
              <a:chOff x="4319387" y="3361302"/>
              <a:chExt cx="441300" cy="1024695"/>
            </a:xfrm>
          </p:grpSpPr>
          <p:sp>
            <p:nvSpPr>
              <p:cNvPr id="4868" name="Google Shape;4868;p74"/>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endParaRPr/>
              </a:p>
            </p:txBody>
          </p:sp>
          <p:sp>
            <p:nvSpPr>
              <p:cNvPr id="4869" name="Google Shape;4869;p74"/>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sp>
            <p:nvSpPr>
              <p:cNvPr id="4870" name="Google Shape;4870;p74"/>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sp>
            <p:nvSpPr>
              <p:cNvPr id="4871" name="Google Shape;4871;p74"/>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sp>
            <p:nvSpPr>
              <p:cNvPr id="4872" name="Google Shape;4872;p74"/>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sp>
            <p:nvSpPr>
              <p:cNvPr id="4873" name="Google Shape;4873;p74"/>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grpSp>
        <p:grpSp>
          <p:nvGrpSpPr>
            <p:cNvPr id="4874" name="Google Shape;4874;p74"/>
            <p:cNvGrpSpPr/>
            <p:nvPr/>
          </p:nvGrpSpPr>
          <p:grpSpPr>
            <a:xfrm>
              <a:off x="4799873" y="3361302"/>
              <a:ext cx="441300" cy="1024695"/>
              <a:chOff x="4799873" y="3361302"/>
              <a:chExt cx="441300" cy="1024695"/>
            </a:xfrm>
          </p:grpSpPr>
          <p:sp>
            <p:nvSpPr>
              <p:cNvPr id="4875" name="Google Shape;4875;p74"/>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endParaRPr/>
              </a:p>
            </p:txBody>
          </p:sp>
          <p:sp>
            <p:nvSpPr>
              <p:cNvPr id="4876" name="Google Shape;4876;p74"/>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sp>
            <p:nvSpPr>
              <p:cNvPr id="4877" name="Google Shape;4877;p74"/>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sp>
            <p:nvSpPr>
              <p:cNvPr id="4878" name="Google Shape;4878;p74"/>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sp>
            <p:nvSpPr>
              <p:cNvPr id="4879" name="Google Shape;4879;p74"/>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sp>
            <p:nvSpPr>
              <p:cNvPr id="4880" name="Google Shape;4880;p74"/>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grpSp>
        <p:grpSp>
          <p:nvGrpSpPr>
            <p:cNvPr id="4881" name="Google Shape;4881;p74"/>
            <p:cNvGrpSpPr/>
            <p:nvPr/>
          </p:nvGrpSpPr>
          <p:grpSpPr>
            <a:xfrm>
              <a:off x="5280360" y="3361302"/>
              <a:ext cx="441300" cy="1024695"/>
              <a:chOff x="5280360" y="3361302"/>
              <a:chExt cx="441300" cy="1024695"/>
            </a:xfrm>
          </p:grpSpPr>
          <p:sp>
            <p:nvSpPr>
              <p:cNvPr id="4882" name="Google Shape;4882;p74"/>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endParaRPr/>
              </a:p>
            </p:txBody>
          </p:sp>
          <p:sp>
            <p:nvSpPr>
              <p:cNvPr id="4883" name="Google Shape;4883;p74"/>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sp>
            <p:nvSpPr>
              <p:cNvPr id="4884" name="Google Shape;4884;p74"/>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sp>
            <p:nvSpPr>
              <p:cNvPr id="4885" name="Google Shape;4885;p74"/>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sp>
            <p:nvSpPr>
              <p:cNvPr id="4886" name="Google Shape;4886;p74"/>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sp>
            <p:nvSpPr>
              <p:cNvPr id="4887" name="Google Shape;4887;p74"/>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endParaRPr/>
              </a:p>
            </p:txBody>
          </p:sp>
        </p:grpSp>
      </p:grpSp>
      <p:graphicFrame>
        <p:nvGraphicFramePr>
          <p:cNvPr id="4888" name="Google Shape;4888;p74"/>
          <p:cNvGraphicFramePr/>
          <p:nvPr/>
        </p:nvGraphicFramePr>
        <p:xfrm>
          <a:off x="724925" y="2323101"/>
          <a:ext cx="3000000" cy="3000000"/>
        </p:xfrm>
        <a:graphic>
          <a:graphicData uri="http://schemas.openxmlformats.org/drawingml/2006/table">
            <a:tbl>
              <a:tblPr>
                <a:noFill/>
                <a:tableStyleId>{13E99830-5166-407A-8FF4-AA5103FEB484}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3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3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3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3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3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3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3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3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3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3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89" name="Google Shape;4889;p74"/>
          <p:cNvGrpSpPr/>
          <p:nvPr/>
        </p:nvGrpSpPr>
        <p:grpSpPr>
          <a:xfrm>
            <a:off x="726450" y="3372825"/>
            <a:ext cx="2403615" cy="1005900"/>
            <a:chOff x="726450" y="3372825"/>
            <a:chExt cx="2403614" cy="1005900"/>
          </a:xfrm>
        </p:grpSpPr>
        <p:grpSp>
          <p:nvGrpSpPr>
            <p:cNvPr id="4890" name="Google Shape;4890;p74"/>
            <p:cNvGrpSpPr/>
            <p:nvPr/>
          </p:nvGrpSpPr>
          <p:grpSpPr>
            <a:xfrm>
              <a:off x="726450" y="3696000"/>
              <a:ext cx="2403614" cy="500898"/>
              <a:chOff x="726450" y="3696000"/>
              <a:chExt cx="2403614" cy="500898"/>
            </a:xfrm>
          </p:grpSpPr>
          <p:sp>
            <p:nvSpPr>
              <p:cNvPr id="4891" name="Google Shape;4891;p74"/>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endParaRPr sz="200"/>
              </a:p>
            </p:txBody>
          </p:sp>
          <p:sp>
            <p:nvSpPr>
              <p:cNvPr id="4892" name="Google Shape;4892;p74"/>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endParaRPr sz="200"/>
              </a:p>
            </p:txBody>
          </p:sp>
        </p:grpSp>
        <p:grpSp>
          <p:nvGrpSpPr>
            <p:cNvPr id="4893" name="Google Shape;4893;p74"/>
            <p:cNvGrpSpPr/>
            <p:nvPr/>
          </p:nvGrpSpPr>
          <p:grpSpPr>
            <a:xfrm>
              <a:off x="1348050" y="3372825"/>
              <a:ext cx="1720425" cy="1005900"/>
              <a:chOff x="1348050" y="3372825"/>
              <a:chExt cx="1720425" cy="1005900"/>
            </a:xfrm>
          </p:grpSpPr>
          <p:sp>
            <p:nvSpPr>
              <p:cNvPr id="4894" name="Google Shape;4894;p74"/>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endParaRPr sz="200"/>
              </a:p>
            </p:txBody>
          </p:sp>
          <p:sp>
            <p:nvSpPr>
              <p:cNvPr id="4895" name="Google Shape;4895;p74"/>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endParaRPr sz="200"/>
              </a:p>
            </p:txBody>
          </p:sp>
          <p:sp>
            <p:nvSpPr>
              <p:cNvPr id="4896" name="Google Shape;4896;p74"/>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endParaRPr sz="200"/>
              </a:p>
            </p:txBody>
          </p:sp>
          <p:sp>
            <p:nvSpPr>
              <p:cNvPr id="4897" name="Google Shape;4897;p74"/>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endParaRPr sz="200"/>
              </a:p>
            </p:txBody>
          </p:sp>
          <p:sp>
            <p:nvSpPr>
              <p:cNvPr id="4898" name="Google Shape;4898;p74"/>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endParaRPr sz="200"/>
              </a:p>
            </p:txBody>
          </p:sp>
        </p:grpSp>
        <p:grpSp>
          <p:nvGrpSpPr>
            <p:cNvPr id="4899" name="Google Shape;4899;p74"/>
            <p:cNvGrpSpPr/>
            <p:nvPr/>
          </p:nvGrpSpPr>
          <p:grpSpPr>
            <a:xfrm>
              <a:off x="1455707" y="3731058"/>
              <a:ext cx="1491150" cy="417657"/>
              <a:chOff x="1455707" y="3731058"/>
              <a:chExt cx="1491150" cy="417657"/>
            </a:xfrm>
          </p:grpSpPr>
          <p:grpSp>
            <p:nvGrpSpPr>
              <p:cNvPr id="4900" name="Google Shape;4900;p74"/>
              <p:cNvGrpSpPr/>
              <p:nvPr/>
            </p:nvGrpSpPr>
            <p:grpSpPr>
              <a:xfrm>
                <a:off x="1472938" y="3745828"/>
                <a:ext cx="72126" cy="53788"/>
                <a:chOff x="1472938" y="3745828"/>
                <a:chExt cx="72126" cy="53788"/>
              </a:xfrm>
            </p:grpSpPr>
            <p:sp>
              <p:nvSpPr>
                <p:cNvPr id="4901" name="Google Shape;4901;p74"/>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902" name="Google Shape;4902;p74"/>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903" name="Google Shape;4903;p74"/>
              <p:cNvGrpSpPr/>
              <p:nvPr/>
            </p:nvGrpSpPr>
            <p:grpSpPr>
              <a:xfrm>
                <a:off x="1819181" y="4089633"/>
                <a:ext cx="72126" cy="53788"/>
                <a:chOff x="1819181" y="4089633"/>
                <a:chExt cx="72126" cy="53788"/>
              </a:xfrm>
            </p:grpSpPr>
            <p:sp>
              <p:nvSpPr>
                <p:cNvPr id="4904" name="Google Shape;4904;p74"/>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905" name="Google Shape;4905;p74"/>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906" name="Google Shape;4906;p74"/>
              <p:cNvGrpSpPr/>
              <p:nvPr/>
            </p:nvGrpSpPr>
            <p:grpSpPr>
              <a:xfrm>
                <a:off x="1455707" y="4084171"/>
                <a:ext cx="64321" cy="64544"/>
                <a:chOff x="1455707" y="4084171"/>
                <a:chExt cx="64321" cy="64544"/>
              </a:xfrm>
            </p:grpSpPr>
            <p:sp>
              <p:nvSpPr>
                <p:cNvPr id="4907" name="Google Shape;4907;p74"/>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908" name="Google Shape;4908;p74"/>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909" name="Google Shape;4909;p74"/>
              <p:cNvGrpSpPr/>
              <p:nvPr/>
            </p:nvGrpSpPr>
            <p:grpSpPr>
              <a:xfrm>
                <a:off x="1818610" y="3731058"/>
                <a:ext cx="64321" cy="64544"/>
                <a:chOff x="1818610" y="3731058"/>
                <a:chExt cx="64321" cy="64544"/>
              </a:xfrm>
            </p:grpSpPr>
            <p:sp>
              <p:nvSpPr>
                <p:cNvPr id="4910" name="Google Shape;4910;p74"/>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911" name="Google Shape;4911;p74"/>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912" name="Google Shape;4912;p74"/>
              <p:cNvGrpSpPr/>
              <p:nvPr/>
            </p:nvGrpSpPr>
            <p:grpSpPr>
              <a:xfrm>
                <a:off x="2172491" y="4089633"/>
                <a:ext cx="72126" cy="53788"/>
                <a:chOff x="2172491" y="4089633"/>
                <a:chExt cx="72126" cy="53788"/>
              </a:xfrm>
            </p:grpSpPr>
            <p:sp>
              <p:nvSpPr>
                <p:cNvPr id="4913" name="Google Shape;4913;p74"/>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914" name="Google Shape;4914;p74"/>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915" name="Google Shape;4915;p74"/>
              <p:cNvGrpSpPr/>
              <p:nvPr/>
            </p:nvGrpSpPr>
            <p:grpSpPr>
              <a:xfrm>
                <a:off x="2171920" y="3731058"/>
                <a:ext cx="64321" cy="64544"/>
                <a:chOff x="2171920" y="3731058"/>
                <a:chExt cx="64321" cy="64544"/>
              </a:xfrm>
            </p:grpSpPr>
            <p:sp>
              <p:nvSpPr>
                <p:cNvPr id="4916" name="Google Shape;4916;p74"/>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917" name="Google Shape;4917;p74"/>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918" name="Google Shape;4918;p74"/>
              <p:cNvGrpSpPr/>
              <p:nvPr/>
            </p:nvGrpSpPr>
            <p:grpSpPr>
              <a:xfrm>
                <a:off x="2874730" y="3745828"/>
                <a:ext cx="72126" cy="53788"/>
                <a:chOff x="2874730" y="3745828"/>
                <a:chExt cx="72126" cy="53788"/>
              </a:xfrm>
            </p:grpSpPr>
            <p:sp>
              <p:nvSpPr>
                <p:cNvPr id="4919" name="Google Shape;4919;p74"/>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920" name="Google Shape;4920;p74"/>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921" name="Google Shape;4921;p74"/>
              <p:cNvGrpSpPr/>
              <p:nvPr/>
            </p:nvGrpSpPr>
            <p:grpSpPr>
              <a:xfrm>
                <a:off x="2878589" y="4081481"/>
                <a:ext cx="64321" cy="64544"/>
                <a:chOff x="2878589" y="4081481"/>
                <a:chExt cx="64321" cy="64544"/>
              </a:xfrm>
            </p:grpSpPr>
            <p:sp>
              <p:nvSpPr>
                <p:cNvPr id="4922" name="Google Shape;4922;p74"/>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923" name="Google Shape;4923;p74"/>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924" name="Google Shape;4924;p74"/>
              <p:cNvGrpSpPr/>
              <p:nvPr/>
            </p:nvGrpSpPr>
            <p:grpSpPr>
              <a:xfrm>
                <a:off x="2525796" y="4089633"/>
                <a:ext cx="72126" cy="53788"/>
                <a:chOff x="2525796" y="4089633"/>
                <a:chExt cx="72126" cy="53788"/>
              </a:xfrm>
            </p:grpSpPr>
            <p:sp>
              <p:nvSpPr>
                <p:cNvPr id="4925" name="Google Shape;4925;p74"/>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926" name="Google Shape;4926;p74"/>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927" name="Google Shape;4927;p74"/>
              <p:cNvGrpSpPr/>
              <p:nvPr/>
            </p:nvGrpSpPr>
            <p:grpSpPr>
              <a:xfrm>
                <a:off x="2525225" y="3731058"/>
                <a:ext cx="64321" cy="64544"/>
                <a:chOff x="2525225" y="3731058"/>
                <a:chExt cx="64321" cy="64544"/>
              </a:xfrm>
            </p:grpSpPr>
            <p:sp>
              <p:nvSpPr>
                <p:cNvPr id="4928" name="Google Shape;4928;p74"/>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929" name="Google Shape;4929;p74"/>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33"/>
        <p:cNvGrpSpPr/>
        <p:nvPr/>
      </p:nvGrpSpPr>
      <p:grpSpPr>
        <a:xfrm>
          <a:off x="0" y="0"/>
          <a:ext cx="0" cy="0"/>
          <a:chOff x="0" y="0"/>
          <a:chExt cx="0" cy="0"/>
        </a:xfrm>
      </p:grpSpPr>
      <p:grpSp>
        <p:nvGrpSpPr>
          <p:cNvPr id="4934" name="Google Shape;4934;p75"/>
          <p:cNvGrpSpPr/>
          <p:nvPr/>
        </p:nvGrpSpPr>
        <p:grpSpPr>
          <a:xfrm>
            <a:off x="732429" y="1171357"/>
            <a:ext cx="845921" cy="690752"/>
            <a:chOff x="732428" y="1198513"/>
            <a:chExt cx="845921" cy="690752"/>
          </a:xfrm>
        </p:grpSpPr>
        <p:grpSp>
          <p:nvGrpSpPr>
            <p:cNvPr id="4935" name="Google Shape;4935;p75"/>
            <p:cNvGrpSpPr/>
            <p:nvPr/>
          </p:nvGrpSpPr>
          <p:grpSpPr>
            <a:xfrm>
              <a:off x="823030" y="1198513"/>
              <a:ext cx="755319" cy="690752"/>
              <a:chOff x="823030" y="1198513"/>
              <a:chExt cx="755319" cy="690752"/>
            </a:xfrm>
          </p:grpSpPr>
          <p:sp>
            <p:nvSpPr>
              <p:cNvPr id="4936" name="Google Shape;4936;p75"/>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endParaRPr/>
              </a:p>
            </p:txBody>
          </p:sp>
          <p:sp>
            <p:nvSpPr>
              <p:cNvPr id="4937" name="Google Shape;4937;p75"/>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938" name="Google Shape;4938;p75"/>
            <p:cNvGrpSpPr/>
            <p:nvPr/>
          </p:nvGrpSpPr>
          <p:grpSpPr>
            <a:xfrm>
              <a:off x="732428" y="1239937"/>
              <a:ext cx="739912" cy="607886"/>
              <a:chOff x="732428" y="1239937"/>
              <a:chExt cx="739912" cy="607886"/>
            </a:xfrm>
          </p:grpSpPr>
          <p:sp>
            <p:nvSpPr>
              <p:cNvPr id="4939" name="Google Shape;4939;p75"/>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40" name="Google Shape;4940;p75"/>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941" name="Google Shape;4941;p75"/>
            <p:cNvGrpSpPr/>
            <p:nvPr/>
          </p:nvGrpSpPr>
          <p:grpSpPr>
            <a:xfrm>
              <a:off x="732428" y="1277018"/>
              <a:ext cx="702832" cy="533758"/>
              <a:chOff x="732428" y="1277018"/>
              <a:chExt cx="702832" cy="533758"/>
            </a:xfrm>
          </p:grpSpPr>
          <p:sp>
            <p:nvSpPr>
              <p:cNvPr id="4942" name="Google Shape;4942;p75"/>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943" name="Google Shape;4943;p75"/>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944" name="Google Shape;4944;p75"/>
            <p:cNvGrpSpPr/>
            <p:nvPr/>
          </p:nvGrpSpPr>
          <p:grpSpPr>
            <a:xfrm>
              <a:off x="931170" y="1306653"/>
              <a:ext cx="647179" cy="474455"/>
              <a:chOff x="931170" y="1306653"/>
              <a:chExt cx="647179" cy="474455"/>
            </a:xfrm>
          </p:grpSpPr>
          <p:sp>
            <p:nvSpPr>
              <p:cNvPr id="4945" name="Google Shape;4945;p75"/>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4946" name="Google Shape;4946;p75"/>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sp>
          <p:nvSpPr>
            <p:cNvPr id="4947" name="Google Shape;4947;p75"/>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4948" name="Google Shape;4948;p75"/>
          <p:cNvGrpSpPr/>
          <p:nvPr/>
        </p:nvGrpSpPr>
        <p:grpSpPr>
          <a:xfrm>
            <a:off x="3964037" y="1171364"/>
            <a:ext cx="634656" cy="699983"/>
            <a:chOff x="5985650" y="2860025"/>
            <a:chExt cx="1396075" cy="1539775"/>
          </a:xfrm>
        </p:grpSpPr>
        <p:sp>
          <p:nvSpPr>
            <p:cNvPr id="4949" name="Google Shape;4949;p75"/>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4950" name="Google Shape;4950;p75"/>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4951" name="Google Shape;4951;p75"/>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4952" name="Google Shape;4952;p75"/>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4953" name="Google Shape;4953;p75"/>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54" name="Google Shape;4954;p75"/>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55" name="Google Shape;4955;p75"/>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56" name="Google Shape;4956;p75"/>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57" name="Google Shape;4957;p75"/>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58" name="Google Shape;4958;p75"/>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59" name="Google Shape;4959;p75"/>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60" name="Google Shape;4960;p75"/>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61" name="Google Shape;4961;p75"/>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62" name="Google Shape;4962;p75"/>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63" name="Google Shape;4963;p75"/>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64" name="Google Shape;4964;p75"/>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65" name="Google Shape;4965;p75"/>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66" name="Google Shape;4966;p75"/>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67" name="Google Shape;4967;p75"/>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68" name="Google Shape;4968;p75"/>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69" name="Google Shape;4969;p75"/>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70" name="Google Shape;4970;p75"/>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71" name="Google Shape;4971;p75"/>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72" name="Google Shape;4972;p75"/>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73" name="Google Shape;4973;p75"/>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74" name="Google Shape;4974;p75"/>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75" name="Google Shape;4975;p75"/>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76" name="Google Shape;4976;p75"/>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77" name="Google Shape;4977;p75"/>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78" name="Google Shape;4978;p75"/>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79" name="Google Shape;4979;p75"/>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980" name="Google Shape;4980;p75"/>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4981" name="Google Shape;4981;p75"/>
          <p:cNvGrpSpPr/>
          <p:nvPr/>
        </p:nvGrpSpPr>
        <p:grpSpPr>
          <a:xfrm>
            <a:off x="4719688" y="1171357"/>
            <a:ext cx="725845" cy="699975"/>
            <a:chOff x="4249973" y="1201875"/>
            <a:chExt cx="1958568" cy="1888762"/>
          </a:xfrm>
        </p:grpSpPr>
        <p:sp>
          <p:nvSpPr>
            <p:cNvPr id="4982" name="Google Shape;4982;p75"/>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endParaRPr/>
            </a:p>
          </p:txBody>
        </p:sp>
        <p:grpSp>
          <p:nvGrpSpPr>
            <p:cNvPr id="4983" name="Google Shape;4983;p75"/>
            <p:cNvGrpSpPr/>
            <p:nvPr/>
          </p:nvGrpSpPr>
          <p:grpSpPr>
            <a:xfrm>
              <a:off x="5853086" y="1789142"/>
              <a:ext cx="355454" cy="1048099"/>
              <a:chOff x="5576108" y="2016725"/>
              <a:chExt cx="565200" cy="1666560"/>
            </a:xfrm>
          </p:grpSpPr>
          <p:sp>
            <p:nvSpPr>
              <p:cNvPr id="4984" name="Google Shape;4984;p75"/>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algn="ctr"/>
                <a:endParaRPr sz="1200">
                  <a:solidFill>
                    <a:srgbClr val="FFFFFF"/>
                  </a:solidFill>
                  <a:latin typeface="Roboto Medium"/>
                  <a:ea typeface="Roboto Medium"/>
                  <a:cs typeface="Roboto Medium"/>
                  <a:sym typeface="Roboto Medium"/>
                </a:endParaRPr>
              </a:p>
            </p:txBody>
          </p:sp>
          <p:sp>
            <p:nvSpPr>
              <p:cNvPr id="4985" name="Google Shape;4985;p75"/>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endParaRPr/>
              </a:p>
            </p:txBody>
          </p:sp>
        </p:grpSp>
        <p:grpSp>
          <p:nvGrpSpPr>
            <p:cNvPr id="4986" name="Google Shape;4986;p75"/>
            <p:cNvGrpSpPr/>
            <p:nvPr/>
          </p:nvGrpSpPr>
          <p:grpSpPr>
            <a:xfrm>
              <a:off x="4869455" y="2691676"/>
              <a:ext cx="1013897" cy="398961"/>
              <a:chOff x="4012057" y="3451825"/>
              <a:chExt cx="1612175" cy="634379"/>
            </a:xfrm>
          </p:grpSpPr>
          <p:sp>
            <p:nvSpPr>
              <p:cNvPr id="4987" name="Google Shape;4987;p75"/>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algn="ctr"/>
                <a:endParaRPr sz="1200">
                  <a:solidFill>
                    <a:srgbClr val="FFFFFF"/>
                  </a:solidFill>
                  <a:latin typeface="Roboto Medium"/>
                  <a:ea typeface="Roboto Medium"/>
                  <a:cs typeface="Roboto Medium"/>
                  <a:sym typeface="Roboto Medium"/>
                </a:endParaRPr>
              </a:p>
            </p:txBody>
          </p:sp>
          <p:sp>
            <p:nvSpPr>
              <p:cNvPr id="4988" name="Google Shape;4988;p75"/>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endParaRPr/>
              </a:p>
            </p:txBody>
          </p:sp>
        </p:grpSp>
        <p:grpSp>
          <p:nvGrpSpPr>
            <p:cNvPr id="4989" name="Google Shape;4989;p75"/>
            <p:cNvGrpSpPr/>
            <p:nvPr/>
          </p:nvGrpSpPr>
          <p:grpSpPr>
            <a:xfrm>
              <a:off x="4276937" y="2155961"/>
              <a:ext cx="651965" cy="891358"/>
              <a:chOff x="3069908" y="2599997"/>
              <a:chExt cx="1036675" cy="1417328"/>
            </a:xfrm>
          </p:grpSpPr>
          <p:sp>
            <p:nvSpPr>
              <p:cNvPr id="4990" name="Google Shape;4990;p75"/>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algn="ctr"/>
                <a:endParaRPr sz="1200">
                  <a:solidFill>
                    <a:srgbClr val="FFFFFF"/>
                  </a:solidFill>
                  <a:latin typeface="Roboto Medium"/>
                  <a:ea typeface="Roboto Medium"/>
                  <a:cs typeface="Roboto Medium"/>
                  <a:sym typeface="Roboto Medium"/>
                </a:endParaRPr>
              </a:p>
            </p:txBody>
          </p:sp>
          <p:sp>
            <p:nvSpPr>
              <p:cNvPr id="4991" name="Google Shape;4991;p75"/>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endParaRPr/>
              </a:p>
            </p:txBody>
          </p:sp>
        </p:grpSp>
        <p:grpSp>
          <p:nvGrpSpPr>
            <p:cNvPr id="4992" name="Google Shape;4992;p75"/>
            <p:cNvGrpSpPr/>
            <p:nvPr/>
          </p:nvGrpSpPr>
          <p:grpSpPr>
            <a:xfrm>
              <a:off x="5054918" y="1201875"/>
              <a:ext cx="999548" cy="602711"/>
              <a:chOff x="4306958" y="1082925"/>
              <a:chExt cx="1589359" cy="958358"/>
            </a:xfrm>
          </p:grpSpPr>
          <p:sp>
            <p:nvSpPr>
              <p:cNvPr id="4993" name="Google Shape;4993;p75"/>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algn="ctr"/>
                <a:endParaRPr sz="1200">
                  <a:solidFill>
                    <a:srgbClr val="FFFFFF"/>
                  </a:solidFill>
                  <a:latin typeface="Roboto Medium"/>
                  <a:ea typeface="Roboto Medium"/>
                  <a:cs typeface="Roboto Medium"/>
                  <a:sym typeface="Roboto Medium"/>
                </a:endParaRPr>
              </a:p>
            </p:txBody>
          </p:sp>
          <p:sp>
            <p:nvSpPr>
              <p:cNvPr id="4994" name="Google Shape;4994;p75"/>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endParaRPr/>
              </a:p>
            </p:txBody>
          </p:sp>
        </p:grpSp>
        <p:grpSp>
          <p:nvGrpSpPr>
            <p:cNvPr id="4995" name="Google Shape;4995;p75"/>
            <p:cNvGrpSpPr/>
            <p:nvPr/>
          </p:nvGrpSpPr>
          <p:grpSpPr>
            <a:xfrm>
              <a:off x="4249973" y="1303451"/>
              <a:ext cx="799317" cy="841334"/>
              <a:chOff x="3027033" y="1244439"/>
              <a:chExt cx="1270977" cy="1337786"/>
            </a:xfrm>
          </p:grpSpPr>
          <p:sp>
            <p:nvSpPr>
              <p:cNvPr id="4996" name="Google Shape;4996;p75"/>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algn="ctr"/>
                <a:endParaRPr sz="1200">
                  <a:solidFill>
                    <a:srgbClr val="FFFFFF"/>
                  </a:solidFill>
                  <a:latin typeface="Roboto Medium"/>
                  <a:ea typeface="Roboto Medium"/>
                  <a:cs typeface="Roboto Medium"/>
                  <a:sym typeface="Roboto Medium"/>
                </a:endParaRPr>
              </a:p>
            </p:txBody>
          </p:sp>
          <p:sp>
            <p:nvSpPr>
              <p:cNvPr id="4997" name="Google Shape;4997;p75"/>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endParaRPr/>
              </a:p>
            </p:txBody>
          </p:sp>
        </p:grpSp>
      </p:grpSp>
      <p:grpSp>
        <p:nvGrpSpPr>
          <p:cNvPr id="4998" name="Google Shape;4998;p75"/>
          <p:cNvGrpSpPr/>
          <p:nvPr/>
        </p:nvGrpSpPr>
        <p:grpSpPr>
          <a:xfrm>
            <a:off x="4072553" y="2058137"/>
            <a:ext cx="750769" cy="683784"/>
            <a:chOff x="4204684" y="2104422"/>
            <a:chExt cx="699822" cy="637382"/>
          </a:xfrm>
        </p:grpSpPr>
        <p:grpSp>
          <p:nvGrpSpPr>
            <p:cNvPr id="4999" name="Google Shape;4999;p75"/>
            <p:cNvGrpSpPr/>
            <p:nvPr/>
          </p:nvGrpSpPr>
          <p:grpSpPr>
            <a:xfrm>
              <a:off x="4204684" y="2430067"/>
              <a:ext cx="342957" cy="311738"/>
              <a:chOff x="4204684" y="2430067"/>
              <a:chExt cx="342957" cy="311738"/>
            </a:xfrm>
          </p:grpSpPr>
          <p:sp>
            <p:nvSpPr>
              <p:cNvPr id="5000" name="Google Shape;5000;p75"/>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001" name="Google Shape;5001;p75"/>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5002" name="Google Shape;5002;p75"/>
            <p:cNvGrpSpPr/>
            <p:nvPr/>
          </p:nvGrpSpPr>
          <p:grpSpPr>
            <a:xfrm>
              <a:off x="4561586" y="2430067"/>
              <a:ext cx="342920" cy="311738"/>
              <a:chOff x="4561586" y="2430067"/>
              <a:chExt cx="342920" cy="311738"/>
            </a:xfrm>
          </p:grpSpPr>
          <p:sp>
            <p:nvSpPr>
              <p:cNvPr id="5003" name="Google Shape;5003;p75"/>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5004" name="Google Shape;5004;p75"/>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nvGrpSpPr>
            <p:cNvPr id="5005" name="Google Shape;5005;p75"/>
            <p:cNvGrpSpPr/>
            <p:nvPr/>
          </p:nvGrpSpPr>
          <p:grpSpPr>
            <a:xfrm>
              <a:off x="4561586" y="2104422"/>
              <a:ext cx="342920" cy="311738"/>
              <a:chOff x="4561586" y="2104422"/>
              <a:chExt cx="342920" cy="311738"/>
            </a:xfrm>
          </p:grpSpPr>
          <p:sp>
            <p:nvSpPr>
              <p:cNvPr id="5006" name="Google Shape;5006;p75"/>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5007" name="Google Shape;5007;p75"/>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5008" name="Google Shape;5008;p75"/>
            <p:cNvGrpSpPr/>
            <p:nvPr/>
          </p:nvGrpSpPr>
          <p:grpSpPr>
            <a:xfrm>
              <a:off x="4204684" y="2104422"/>
              <a:ext cx="342957" cy="311664"/>
              <a:chOff x="4204684" y="2104422"/>
              <a:chExt cx="342957" cy="311664"/>
            </a:xfrm>
          </p:grpSpPr>
          <p:sp>
            <p:nvSpPr>
              <p:cNvPr id="5009" name="Google Shape;5009;p75"/>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010" name="Google Shape;5010;p75"/>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endParaRPr/>
              </a:p>
            </p:txBody>
          </p:sp>
        </p:grpSp>
      </p:grpSp>
      <p:grpSp>
        <p:nvGrpSpPr>
          <p:cNvPr id="5011" name="Google Shape;5011;p75"/>
          <p:cNvGrpSpPr/>
          <p:nvPr/>
        </p:nvGrpSpPr>
        <p:grpSpPr>
          <a:xfrm>
            <a:off x="5536986" y="1171351"/>
            <a:ext cx="660591" cy="688867"/>
            <a:chOff x="5830645" y="1267368"/>
            <a:chExt cx="530340" cy="553040"/>
          </a:xfrm>
        </p:grpSpPr>
        <p:sp>
          <p:nvSpPr>
            <p:cNvPr id="5012" name="Google Shape;5012;p75"/>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nvGrpSpPr>
            <p:cNvPr id="5013" name="Google Shape;5013;p75"/>
            <p:cNvGrpSpPr/>
            <p:nvPr/>
          </p:nvGrpSpPr>
          <p:grpSpPr>
            <a:xfrm>
              <a:off x="5830645" y="1267368"/>
              <a:ext cx="259743" cy="269909"/>
              <a:chOff x="5830645" y="1267368"/>
              <a:chExt cx="259743" cy="269909"/>
            </a:xfrm>
          </p:grpSpPr>
          <p:sp>
            <p:nvSpPr>
              <p:cNvPr id="5014" name="Google Shape;5014;p75"/>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5015" name="Google Shape;5015;p75"/>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grpSp>
          <p:nvGrpSpPr>
            <p:cNvPr id="5016" name="Google Shape;5016;p75"/>
            <p:cNvGrpSpPr/>
            <p:nvPr/>
          </p:nvGrpSpPr>
          <p:grpSpPr>
            <a:xfrm>
              <a:off x="6101293" y="1267368"/>
              <a:ext cx="259692" cy="269909"/>
              <a:chOff x="6101293" y="1267368"/>
              <a:chExt cx="259692" cy="269909"/>
            </a:xfrm>
          </p:grpSpPr>
          <p:sp>
            <p:nvSpPr>
              <p:cNvPr id="5017" name="Google Shape;5017;p75"/>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5018" name="Google Shape;5018;p75"/>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nvGrpSpPr>
            <p:cNvPr id="5019" name="Google Shape;5019;p75"/>
            <p:cNvGrpSpPr/>
            <p:nvPr/>
          </p:nvGrpSpPr>
          <p:grpSpPr>
            <a:xfrm>
              <a:off x="5830645" y="1550500"/>
              <a:ext cx="259692" cy="269909"/>
              <a:chOff x="5830645" y="1550500"/>
              <a:chExt cx="259692" cy="269909"/>
            </a:xfrm>
          </p:grpSpPr>
          <p:sp>
            <p:nvSpPr>
              <p:cNvPr id="5020" name="Google Shape;5020;p75"/>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5021" name="Google Shape;5021;p75"/>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nvGrpSpPr>
            <p:cNvPr id="5022" name="Google Shape;5022;p75"/>
            <p:cNvGrpSpPr/>
            <p:nvPr/>
          </p:nvGrpSpPr>
          <p:grpSpPr>
            <a:xfrm>
              <a:off x="6101293" y="1550500"/>
              <a:ext cx="259692" cy="269909"/>
              <a:chOff x="6101293" y="1550500"/>
              <a:chExt cx="259692" cy="269909"/>
            </a:xfrm>
          </p:grpSpPr>
          <p:sp>
            <p:nvSpPr>
              <p:cNvPr id="5023" name="Google Shape;5023;p75"/>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5024" name="Google Shape;5024;p75"/>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endParaRPr/>
              </a:p>
            </p:txBody>
          </p:sp>
        </p:grpSp>
      </p:grpSp>
      <p:grpSp>
        <p:nvGrpSpPr>
          <p:cNvPr id="5025" name="Google Shape;5025;p75"/>
          <p:cNvGrpSpPr/>
          <p:nvPr/>
        </p:nvGrpSpPr>
        <p:grpSpPr>
          <a:xfrm>
            <a:off x="739137" y="2061811"/>
            <a:ext cx="697155" cy="679575"/>
            <a:chOff x="2679875" y="2361475"/>
            <a:chExt cx="780425" cy="760575"/>
          </a:xfrm>
        </p:grpSpPr>
        <p:sp>
          <p:nvSpPr>
            <p:cNvPr id="5026" name="Google Shape;5026;p75"/>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5027" name="Google Shape;5027;p75"/>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5028" name="Google Shape;5028;p75"/>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029" name="Google Shape;5029;p75"/>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5030" name="Google Shape;5030;p75"/>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5031" name="Google Shape;5031;p75"/>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endParaRPr/>
            </a:p>
          </p:txBody>
        </p:sp>
      </p:grpSp>
      <p:grpSp>
        <p:nvGrpSpPr>
          <p:cNvPr id="5032" name="Google Shape;5032;p75"/>
          <p:cNvGrpSpPr/>
          <p:nvPr/>
        </p:nvGrpSpPr>
        <p:grpSpPr>
          <a:xfrm>
            <a:off x="3138298" y="1171403"/>
            <a:ext cx="735829" cy="684547"/>
            <a:chOff x="3351965" y="1148808"/>
            <a:chExt cx="750770" cy="698375"/>
          </a:xfrm>
        </p:grpSpPr>
        <p:grpSp>
          <p:nvGrpSpPr>
            <p:cNvPr id="5033" name="Google Shape;5033;p75"/>
            <p:cNvGrpSpPr/>
            <p:nvPr/>
          </p:nvGrpSpPr>
          <p:grpSpPr>
            <a:xfrm>
              <a:off x="3586796" y="1148808"/>
              <a:ext cx="294857" cy="286830"/>
              <a:chOff x="3750225" y="1774000"/>
              <a:chExt cx="149575" cy="145525"/>
            </a:xfrm>
          </p:grpSpPr>
          <p:sp>
            <p:nvSpPr>
              <p:cNvPr id="5034" name="Google Shape;5034;p75"/>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5035" name="Google Shape;5035;p75"/>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5036" name="Google Shape;5036;p75"/>
            <p:cNvGrpSpPr/>
            <p:nvPr/>
          </p:nvGrpSpPr>
          <p:grpSpPr>
            <a:xfrm>
              <a:off x="3779245" y="1375768"/>
              <a:ext cx="323490" cy="286978"/>
              <a:chOff x="3847850" y="1889150"/>
              <a:chExt cx="164100" cy="145600"/>
            </a:xfrm>
          </p:grpSpPr>
          <p:sp>
            <p:nvSpPr>
              <p:cNvPr id="5037" name="Google Shape;5037;p75"/>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5038" name="Google Shape;5038;p75"/>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5039" name="Google Shape;5039;p75"/>
            <p:cNvGrpSpPr/>
            <p:nvPr/>
          </p:nvGrpSpPr>
          <p:grpSpPr>
            <a:xfrm>
              <a:off x="3351965" y="1330435"/>
              <a:ext cx="295449" cy="285401"/>
              <a:chOff x="3631100" y="1866150"/>
              <a:chExt cx="149875" cy="144800"/>
            </a:xfrm>
          </p:grpSpPr>
          <p:sp>
            <p:nvSpPr>
              <p:cNvPr id="5040" name="Google Shape;5040;p75"/>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endParaRPr/>
              </a:p>
            </p:txBody>
          </p:sp>
          <p:sp>
            <p:nvSpPr>
              <p:cNvPr id="5041" name="Google Shape;5041;p75"/>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5042" name="Google Shape;5042;p75"/>
            <p:cNvGrpSpPr/>
            <p:nvPr/>
          </p:nvGrpSpPr>
          <p:grpSpPr>
            <a:xfrm>
              <a:off x="3548208" y="1560352"/>
              <a:ext cx="294808" cy="286830"/>
              <a:chOff x="3730650" y="1982800"/>
              <a:chExt cx="149550" cy="145525"/>
            </a:xfrm>
          </p:grpSpPr>
          <p:sp>
            <p:nvSpPr>
              <p:cNvPr id="5043" name="Google Shape;5043;p75"/>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5044" name="Google Shape;5044;p75"/>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grpSp>
        <p:nvGrpSpPr>
          <p:cNvPr id="5045" name="Google Shape;5045;p75"/>
          <p:cNvGrpSpPr/>
          <p:nvPr/>
        </p:nvGrpSpPr>
        <p:grpSpPr>
          <a:xfrm>
            <a:off x="7639950" y="1171357"/>
            <a:ext cx="804565" cy="677795"/>
            <a:chOff x="7636443" y="1204988"/>
            <a:chExt cx="804565" cy="677795"/>
          </a:xfrm>
        </p:grpSpPr>
        <p:grpSp>
          <p:nvGrpSpPr>
            <p:cNvPr id="5046" name="Google Shape;5046;p75"/>
            <p:cNvGrpSpPr/>
            <p:nvPr/>
          </p:nvGrpSpPr>
          <p:grpSpPr>
            <a:xfrm>
              <a:off x="7636443" y="1509705"/>
              <a:ext cx="804565" cy="373078"/>
              <a:chOff x="7636443" y="1509705"/>
              <a:chExt cx="804565" cy="373078"/>
            </a:xfrm>
          </p:grpSpPr>
          <p:sp>
            <p:nvSpPr>
              <p:cNvPr id="5047" name="Google Shape;5047;p75"/>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endParaRPr/>
              </a:p>
            </p:txBody>
          </p:sp>
          <p:sp>
            <p:nvSpPr>
              <p:cNvPr id="5048" name="Google Shape;5048;p75"/>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endParaRPr/>
              </a:p>
            </p:txBody>
          </p:sp>
        </p:grpSp>
        <p:grpSp>
          <p:nvGrpSpPr>
            <p:cNvPr id="5049" name="Google Shape;5049;p75"/>
            <p:cNvGrpSpPr/>
            <p:nvPr/>
          </p:nvGrpSpPr>
          <p:grpSpPr>
            <a:xfrm>
              <a:off x="7636443" y="1408133"/>
              <a:ext cx="804565" cy="373078"/>
              <a:chOff x="7636443" y="1408133"/>
              <a:chExt cx="804565" cy="373078"/>
            </a:xfrm>
          </p:grpSpPr>
          <p:sp>
            <p:nvSpPr>
              <p:cNvPr id="5050" name="Google Shape;5050;p75"/>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5051" name="Google Shape;5051;p75"/>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5052" name="Google Shape;5052;p75"/>
            <p:cNvGrpSpPr/>
            <p:nvPr/>
          </p:nvGrpSpPr>
          <p:grpSpPr>
            <a:xfrm>
              <a:off x="7636443" y="1306560"/>
              <a:ext cx="804565" cy="373078"/>
              <a:chOff x="7636443" y="1306560"/>
              <a:chExt cx="804565" cy="373078"/>
            </a:xfrm>
          </p:grpSpPr>
          <p:sp>
            <p:nvSpPr>
              <p:cNvPr id="5053" name="Google Shape;5053;p75"/>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endParaRPr/>
              </a:p>
            </p:txBody>
          </p:sp>
          <p:sp>
            <p:nvSpPr>
              <p:cNvPr id="5054" name="Google Shape;5054;p75"/>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endParaRPr/>
              </a:p>
            </p:txBody>
          </p:sp>
        </p:grpSp>
        <p:grpSp>
          <p:nvGrpSpPr>
            <p:cNvPr id="5055" name="Google Shape;5055;p75"/>
            <p:cNvGrpSpPr/>
            <p:nvPr/>
          </p:nvGrpSpPr>
          <p:grpSpPr>
            <a:xfrm>
              <a:off x="7636443" y="1204988"/>
              <a:ext cx="804565" cy="373078"/>
              <a:chOff x="7636443" y="1204988"/>
              <a:chExt cx="804565" cy="373078"/>
            </a:xfrm>
          </p:grpSpPr>
          <p:sp>
            <p:nvSpPr>
              <p:cNvPr id="5056" name="Google Shape;5056;p75"/>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5057" name="Google Shape;5057;p75"/>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grpSp>
        <p:nvGrpSpPr>
          <p:cNvPr id="5058" name="Google Shape;5058;p75"/>
          <p:cNvGrpSpPr/>
          <p:nvPr/>
        </p:nvGrpSpPr>
        <p:grpSpPr>
          <a:xfrm>
            <a:off x="4978797" y="2078772"/>
            <a:ext cx="661339" cy="661188"/>
            <a:chOff x="3990000" y="975400"/>
            <a:chExt cx="3934200" cy="3933300"/>
          </a:xfrm>
        </p:grpSpPr>
        <p:sp>
          <p:nvSpPr>
            <p:cNvPr id="5059" name="Google Shape;5059;p75"/>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endParaRPr/>
            </a:p>
          </p:txBody>
        </p:sp>
        <p:sp>
          <p:nvSpPr>
            <p:cNvPr id="5060" name="Google Shape;5060;p75"/>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endParaRPr/>
            </a:p>
          </p:txBody>
        </p:sp>
        <p:sp>
          <p:nvSpPr>
            <p:cNvPr id="5061" name="Google Shape;5061;p75"/>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endParaRPr/>
            </a:p>
          </p:txBody>
        </p:sp>
        <p:sp>
          <p:nvSpPr>
            <p:cNvPr id="5062" name="Google Shape;5062;p75"/>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endParaRPr/>
            </a:p>
          </p:txBody>
        </p:sp>
      </p:grpSp>
      <p:grpSp>
        <p:nvGrpSpPr>
          <p:cNvPr id="5063" name="Google Shape;5063;p75"/>
          <p:cNvGrpSpPr/>
          <p:nvPr/>
        </p:nvGrpSpPr>
        <p:grpSpPr>
          <a:xfrm>
            <a:off x="6622445" y="2057411"/>
            <a:ext cx="868881" cy="684241"/>
            <a:chOff x="6598259" y="2078634"/>
            <a:chExt cx="868881" cy="684241"/>
          </a:xfrm>
        </p:grpSpPr>
        <p:sp>
          <p:nvSpPr>
            <p:cNvPr id="5064" name="Google Shape;5064;p75"/>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endParaRPr/>
            </a:p>
          </p:txBody>
        </p:sp>
        <p:sp>
          <p:nvSpPr>
            <p:cNvPr id="5065" name="Google Shape;5065;p75"/>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endParaRPr/>
            </a:p>
          </p:txBody>
        </p:sp>
        <p:sp>
          <p:nvSpPr>
            <p:cNvPr id="5066" name="Google Shape;5066;p75"/>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endParaRPr/>
            </a:p>
          </p:txBody>
        </p:sp>
        <p:sp>
          <p:nvSpPr>
            <p:cNvPr id="5067" name="Google Shape;5067;p75"/>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endParaRPr/>
            </a:p>
          </p:txBody>
        </p:sp>
        <p:sp>
          <p:nvSpPr>
            <p:cNvPr id="5068" name="Google Shape;5068;p75"/>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endParaRPr/>
            </a:p>
          </p:txBody>
        </p:sp>
        <p:sp>
          <p:nvSpPr>
            <p:cNvPr id="5069" name="Google Shape;5069;p75"/>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endParaRPr/>
            </a:p>
          </p:txBody>
        </p:sp>
        <p:grpSp>
          <p:nvGrpSpPr>
            <p:cNvPr id="5070" name="Google Shape;5070;p75"/>
            <p:cNvGrpSpPr/>
            <p:nvPr/>
          </p:nvGrpSpPr>
          <p:grpSpPr>
            <a:xfrm>
              <a:off x="6808175" y="2078634"/>
              <a:ext cx="452229" cy="684241"/>
              <a:chOff x="6808175" y="2078634"/>
              <a:chExt cx="452229" cy="684241"/>
            </a:xfrm>
          </p:grpSpPr>
          <p:sp>
            <p:nvSpPr>
              <p:cNvPr id="5071" name="Google Shape;5071;p75"/>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5072" name="Google Shape;5072;p75"/>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endParaRPr/>
              </a:p>
            </p:txBody>
          </p:sp>
          <p:sp>
            <p:nvSpPr>
              <p:cNvPr id="5073" name="Google Shape;5073;p75"/>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074" name="Google Shape;5074;p75"/>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5075" name="Google Shape;5075;p75"/>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076" name="Google Shape;5076;p75"/>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nvGrpSpPr>
              <p:cNvPr id="5077" name="Google Shape;5077;p75"/>
              <p:cNvGrpSpPr/>
              <p:nvPr/>
            </p:nvGrpSpPr>
            <p:grpSpPr>
              <a:xfrm>
                <a:off x="6821586" y="2078634"/>
                <a:ext cx="426871" cy="684241"/>
                <a:chOff x="6821586" y="2078634"/>
                <a:chExt cx="426871" cy="684241"/>
              </a:xfrm>
            </p:grpSpPr>
            <p:grpSp>
              <p:nvGrpSpPr>
                <p:cNvPr id="5078" name="Google Shape;5078;p75"/>
                <p:cNvGrpSpPr/>
                <p:nvPr/>
              </p:nvGrpSpPr>
              <p:grpSpPr>
                <a:xfrm>
                  <a:off x="6821586" y="2078634"/>
                  <a:ext cx="426871" cy="684241"/>
                  <a:chOff x="6821586" y="2078634"/>
                  <a:chExt cx="426871" cy="684241"/>
                </a:xfrm>
              </p:grpSpPr>
              <p:sp>
                <p:nvSpPr>
                  <p:cNvPr id="5079" name="Google Shape;5079;p75"/>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endParaRPr/>
                  </a:p>
                </p:txBody>
              </p:sp>
              <p:sp>
                <p:nvSpPr>
                  <p:cNvPr id="5080" name="Google Shape;5080;p75"/>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endParaRPr/>
                  </a:p>
                </p:txBody>
              </p:sp>
              <p:sp>
                <p:nvSpPr>
                  <p:cNvPr id="5081" name="Google Shape;5081;p75"/>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endParaRPr/>
                  </a:p>
                </p:txBody>
              </p:sp>
              <p:sp>
                <p:nvSpPr>
                  <p:cNvPr id="5082" name="Google Shape;5082;p75"/>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endParaRPr/>
                  </a:p>
                </p:txBody>
              </p:sp>
              <p:sp>
                <p:nvSpPr>
                  <p:cNvPr id="5083" name="Google Shape;5083;p75"/>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endParaRPr/>
                  </a:p>
                </p:txBody>
              </p:sp>
              <p:sp>
                <p:nvSpPr>
                  <p:cNvPr id="5084" name="Google Shape;5084;p75"/>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endParaRPr/>
                  </a:p>
                </p:txBody>
              </p:sp>
              <p:sp>
                <p:nvSpPr>
                  <p:cNvPr id="5085" name="Google Shape;5085;p75"/>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5086" name="Google Shape;5086;p75"/>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5087" name="Google Shape;5087;p75"/>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endParaRPr/>
                  </a:p>
                </p:txBody>
              </p:sp>
              <p:sp>
                <p:nvSpPr>
                  <p:cNvPr id="5088" name="Google Shape;5088;p75"/>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endParaRPr/>
                  </a:p>
                </p:txBody>
              </p:sp>
              <p:sp>
                <p:nvSpPr>
                  <p:cNvPr id="5089" name="Google Shape;5089;p75"/>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endParaRPr/>
                  </a:p>
                </p:txBody>
              </p:sp>
              <p:sp>
                <p:nvSpPr>
                  <p:cNvPr id="5090" name="Google Shape;5090;p75"/>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endParaRPr/>
                  </a:p>
                </p:txBody>
              </p:sp>
              <p:sp>
                <p:nvSpPr>
                  <p:cNvPr id="5091" name="Google Shape;5091;p75"/>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endParaRPr/>
                  </a:p>
                </p:txBody>
              </p:sp>
              <p:sp>
                <p:nvSpPr>
                  <p:cNvPr id="5092" name="Google Shape;5092;p75"/>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endParaRPr/>
                  </a:p>
                </p:txBody>
              </p:sp>
              <p:sp>
                <p:nvSpPr>
                  <p:cNvPr id="5093" name="Google Shape;5093;p75"/>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endParaRPr/>
                  </a:p>
                </p:txBody>
              </p:sp>
              <p:sp>
                <p:nvSpPr>
                  <p:cNvPr id="5094" name="Google Shape;5094;p75"/>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endParaRPr/>
                  </a:p>
                </p:txBody>
              </p:sp>
              <p:sp>
                <p:nvSpPr>
                  <p:cNvPr id="5095" name="Google Shape;5095;p75"/>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endParaRPr/>
                  </a:p>
                </p:txBody>
              </p:sp>
              <p:sp>
                <p:nvSpPr>
                  <p:cNvPr id="5096" name="Google Shape;5096;p75"/>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endParaRPr/>
                  </a:p>
                </p:txBody>
              </p:sp>
              <p:sp>
                <p:nvSpPr>
                  <p:cNvPr id="5097" name="Google Shape;5097;p75"/>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endParaRPr/>
                  </a:p>
                </p:txBody>
              </p:sp>
            </p:grpSp>
            <p:sp>
              <p:nvSpPr>
                <p:cNvPr id="5098" name="Google Shape;5098;p75"/>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endParaRPr/>
                </a:p>
              </p:txBody>
            </p:sp>
            <p:sp>
              <p:nvSpPr>
                <p:cNvPr id="5099" name="Google Shape;5099;p75"/>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endParaRPr/>
                </a:p>
              </p:txBody>
            </p:sp>
            <p:sp>
              <p:nvSpPr>
                <p:cNvPr id="5100" name="Google Shape;5100;p75"/>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endParaRPr/>
                </a:p>
              </p:txBody>
            </p:sp>
            <p:sp>
              <p:nvSpPr>
                <p:cNvPr id="5101" name="Google Shape;5101;p75"/>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endParaRPr/>
                </a:p>
              </p:txBody>
            </p:sp>
            <p:sp>
              <p:nvSpPr>
                <p:cNvPr id="5102" name="Google Shape;5102;p75"/>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endParaRPr/>
                </a:p>
              </p:txBody>
            </p:sp>
            <p:sp>
              <p:nvSpPr>
                <p:cNvPr id="5103" name="Google Shape;5103;p75"/>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endParaRPr/>
                </a:p>
              </p:txBody>
            </p:sp>
          </p:grpSp>
        </p:grpSp>
      </p:grpSp>
      <p:grpSp>
        <p:nvGrpSpPr>
          <p:cNvPr id="5104" name="Google Shape;5104;p75"/>
          <p:cNvGrpSpPr/>
          <p:nvPr/>
        </p:nvGrpSpPr>
        <p:grpSpPr>
          <a:xfrm>
            <a:off x="5795610" y="2063019"/>
            <a:ext cx="671359" cy="671359"/>
            <a:chOff x="6535625" y="760425"/>
            <a:chExt cx="1665900" cy="1665900"/>
          </a:xfrm>
        </p:grpSpPr>
        <p:sp>
          <p:nvSpPr>
            <p:cNvPr id="5105" name="Google Shape;5105;p75"/>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endParaRPr/>
            </a:p>
          </p:txBody>
        </p:sp>
        <p:sp>
          <p:nvSpPr>
            <p:cNvPr id="5106" name="Google Shape;5106;p75"/>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endParaRPr/>
            </a:p>
          </p:txBody>
        </p:sp>
        <p:sp>
          <p:nvSpPr>
            <p:cNvPr id="5107" name="Google Shape;5107;p75"/>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endParaRPr/>
            </a:p>
          </p:txBody>
        </p:sp>
        <p:sp>
          <p:nvSpPr>
            <p:cNvPr id="5108" name="Google Shape;5108;p75"/>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endParaRPr/>
            </a:p>
          </p:txBody>
        </p:sp>
      </p:grpSp>
      <p:grpSp>
        <p:nvGrpSpPr>
          <p:cNvPr id="5109" name="Google Shape;5109;p75"/>
          <p:cNvGrpSpPr/>
          <p:nvPr/>
        </p:nvGrpSpPr>
        <p:grpSpPr>
          <a:xfrm>
            <a:off x="732428" y="3731419"/>
            <a:ext cx="1340789" cy="640831"/>
            <a:chOff x="238125" y="1151100"/>
            <a:chExt cx="7139450" cy="3412300"/>
          </a:xfrm>
        </p:grpSpPr>
        <p:sp>
          <p:nvSpPr>
            <p:cNvPr id="5110" name="Google Shape;5110;p75"/>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5111" name="Google Shape;5111;p75"/>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5112" name="Google Shape;5112;p75"/>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5113" name="Google Shape;5113;p75"/>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114" name="Google Shape;5114;p75"/>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5115" name="Google Shape;5115;p75"/>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5116" name="Google Shape;5116;p75"/>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5117" name="Google Shape;5117;p75"/>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5118" name="Google Shape;5118;p75"/>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5119" name="Google Shape;5119;p75"/>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120" name="Google Shape;5120;p75"/>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endParaRPr/>
            </a:p>
          </p:txBody>
        </p:sp>
        <p:sp>
          <p:nvSpPr>
            <p:cNvPr id="5121" name="Google Shape;5121;p75"/>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nvGrpSpPr>
          <p:cNvPr id="5122" name="Google Shape;5122;p75"/>
          <p:cNvGrpSpPr/>
          <p:nvPr/>
        </p:nvGrpSpPr>
        <p:grpSpPr>
          <a:xfrm>
            <a:off x="5599651" y="2934700"/>
            <a:ext cx="985357" cy="585764"/>
            <a:chOff x="5145061" y="2881789"/>
            <a:chExt cx="1107641" cy="658458"/>
          </a:xfrm>
        </p:grpSpPr>
        <p:grpSp>
          <p:nvGrpSpPr>
            <p:cNvPr id="5123" name="Google Shape;5123;p75"/>
            <p:cNvGrpSpPr/>
            <p:nvPr/>
          </p:nvGrpSpPr>
          <p:grpSpPr>
            <a:xfrm>
              <a:off x="5722989" y="3244587"/>
              <a:ext cx="529713" cy="295659"/>
              <a:chOff x="5722989" y="3244587"/>
              <a:chExt cx="529713" cy="295659"/>
            </a:xfrm>
          </p:grpSpPr>
          <p:sp>
            <p:nvSpPr>
              <p:cNvPr id="5124" name="Google Shape;5124;p75"/>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endParaRPr sz="900"/>
              </a:p>
            </p:txBody>
          </p:sp>
          <p:sp>
            <p:nvSpPr>
              <p:cNvPr id="5125" name="Google Shape;5125;p75"/>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endParaRPr sz="900"/>
              </a:p>
            </p:txBody>
          </p:sp>
        </p:grpSp>
        <p:grpSp>
          <p:nvGrpSpPr>
            <p:cNvPr id="5126" name="Google Shape;5126;p75"/>
            <p:cNvGrpSpPr/>
            <p:nvPr/>
          </p:nvGrpSpPr>
          <p:grpSpPr>
            <a:xfrm>
              <a:off x="5145061" y="3244587"/>
              <a:ext cx="536807" cy="295659"/>
              <a:chOff x="5145061" y="3244587"/>
              <a:chExt cx="536807" cy="295659"/>
            </a:xfrm>
          </p:grpSpPr>
          <p:sp>
            <p:nvSpPr>
              <p:cNvPr id="5127" name="Google Shape;5127;p75"/>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endParaRPr sz="900"/>
              </a:p>
            </p:txBody>
          </p:sp>
          <p:sp>
            <p:nvSpPr>
              <p:cNvPr id="5128" name="Google Shape;5128;p75"/>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endParaRPr sz="900"/>
              </a:p>
            </p:txBody>
          </p:sp>
        </p:grpSp>
        <p:grpSp>
          <p:nvGrpSpPr>
            <p:cNvPr id="5129" name="Google Shape;5129;p75"/>
            <p:cNvGrpSpPr/>
            <p:nvPr/>
          </p:nvGrpSpPr>
          <p:grpSpPr>
            <a:xfrm>
              <a:off x="5341327" y="2898245"/>
              <a:ext cx="532309" cy="614891"/>
              <a:chOff x="5341327" y="2898245"/>
              <a:chExt cx="532309" cy="614891"/>
            </a:xfrm>
          </p:grpSpPr>
          <p:sp>
            <p:nvSpPr>
              <p:cNvPr id="5130" name="Google Shape;5130;p75"/>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endParaRPr sz="900"/>
              </a:p>
            </p:txBody>
          </p:sp>
          <p:sp>
            <p:nvSpPr>
              <p:cNvPr id="5131" name="Google Shape;5131;p75"/>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endParaRPr sz="900"/>
              </a:p>
            </p:txBody>
          </p:sp>
        </p:grpSp>
        <p:grpSp>
          <p:nvGrpSpPr>
            <p:cNvPr id="5132" name="Google Shape;5132;p75"/>
            <p:cNvGrpSpPr/>
            <p:nvPr/>
          </p:nvGrpSpPr>
          <p:grpSpPr>
            <a:xfrm>
              <a:off x="5532290" y="2881789"/>
              <a:ext cx="620516" cy="305456"/>
              <a:chOff x="5532290" y="2881789"/>
              <a:chExt cx="620516" cy="305456"/>
            </a:xfrm>
          </p:grpSpPr>
          <p:sp>
            <p:nvSpPr>
              <p:cNvPr id="5133" name="Google Shape;5133;p75"/>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endParaRPr sz="900"/>
              </a:p>
            </p:txBody>
          </p:sp>
          <p:sp>
            <p:nvSpPr>
              <p:cNvPr id="5134" name="Google Shape;5134;p75"/>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endParaRPr sz="900"/>
              </a:p>
            </p:txBody>
          </p:sp>
        </p:grpSp>
      </p:grpSp>
      <p:grpSp>
        <p:nvGrpSpPr>
          <p:cNvPr id="5135" name="Google Shape;5135;p75"/>
          <p:cNvGrpSpPr/>
          <p:nvPr/>
        </p:nvGrpSpPr>
        <p:grpSpPr>
          <a:xfrm>
            <a:off x="8178574" y="3726758"/>
            <a:ext cx="269068" cy="645491"/>
            <a:chOff x="7026852" y="3311869"/>
            <a:chExt cx="434331" cy="1041954"/>
          </a:xfrm>
        </p:grpSpPr>
        <p:sp>
          <p:nvSpPr>
            <p:cNvPr id="5136" name="Google Shape;5136;p75"/>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5137" name="Google Shape;5137;p75"/>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endParaRPr/>
            </a:p>
          </p:txBody>
        </p:sp>
        <p:sp>
          <p:nvSpPr>
            <p:cNvPr id="5138" name="Google Shape;5138;p75"/>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endParaRPr/>
            </a:p>
          </p:txBody>
        </p:sp>
      </p:grpSp>
      <p:grpSp>
        <p:nvGrpSpPr>
          <p:cNvPr id="5139" name="Google Shape;5139;p75"/>
          <p:cNvGrpSpPr/>
          <p:nvPr/>
        </p:nvGrpSpPr>
        <p:grpSpPr>
          <a:xfrm>
            <a:off x="6195153" y="3765996"/>
            <a:ext cx="293883" cy="293836"/>
            <a:chOff x="4873519" y="3311869"/>
            <a:chExt cx="499374" cy="499296"/>
          </a:xfrm>
        </p:grpSpPr>
        <p:sp>
          <p:nvSpPr>
            <p:cNvPr id="5140" name="Google Shape;5140;p75"/>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5141" name="Google Shape;5141;p75"/>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endParaRPr/>
            </a:p>
          </p:txBody>
        </p:sp>
      </p:grpSp>
      <p:grpSp>
        <p:nvGrpSpPr>
          <p:cNvPr id="5142" name="Google Shape;5142;p75"/>
          <p:cNvGrpSpPr/>
          <p:nvPr/>
        </p:nvGrpSpPr>
        <p:grpSpPr>
          <a:xfrm>
            <a:off x="6195153" y="4078366"/>
            <a:ext cx="293883" cy="293883"/>
            <a:chOff x="4873519" y="3875839"/>
            <a:chExt cx="499374" cy="499374"/>
          </a:xfrm>
        </p:grpSpPr>
        <p:sp>
          <p:nvSpPr>
            <p:cNvPr id="5143" name="Google Shape;5143;p75"/>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5144" name="Google Shape;5144;p75"/>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endParaRPr/>
            </a:p>
          </p:txBody>
        </p:sp>
      </p:grpSp>
      <p:grpSp>
        <p:nvGrpSpPr>
          <p:cNvPr id="5145" name="Google Shape;5145;p75"/>
          <p:cNvGrpSpPr/>
          <p:nvPr/>
        </p:nvGrpSpPr>
        <p:grpSpPr>
          <a:xfrm>
            <a:off x="2425681" y="2050319"/>
            <a:ext cx="698104" cy="698208"/>
            <a:chOff x="2565073" y="2075876"/>
            <a:chExt cx="672482" cy="672518"/>
          </a:xfrm>
        </p:grpSpPr>
        <p:sp>
          <p:nvSpPr>
            <p:cNvPr id="5146" name="Google Shape;5146;p75"/>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5147" name="Google Shape;5147;p75"/>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5148" name="Google Shape;5148;p75"/>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149" name="Google Shape;5149;p75"/>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150" name="Google Shape;5150;p75"/>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5151" name="Google Shape;5151;p75"/>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5152" name="Google Shape;5152;p75"/>
          <p:cNvGrpSpPr/>
          <p:nvPr/>
        </p:nvGrpSpPr>
        <p:grpSpPr>
          <a:xfrm>
            <a:off x="5649092" y="3734920"/>
            <a:ext cx="438355" cy="637329"/>
            <a:chOff x="1697726" y="3244179"/>
            <a:chExt cx="788124" cy="1146069"/>
          </a:xfrm>
        </p:grpSpPr>
        <p:sp>
          <p:nvSpPr>
            <p:cNvPr id="5153" name="Google Shape;5153;p75"/>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5154" name="Google Shape;5154;p75"/>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endParaRPr/>
            </a:p>
          </p:txBody>
        </p:sp>
      </p:grpSp>
      <p:sp>
        <p:nvSpPr>
          <p:cNvPr id="5155" name="Google Shape;5155;p75"/>
          <p:cNvSpPr/>
          <p:nvPr/>
        </p:nvSpPr>
        <p:spPr>
          <a:xfrm>
            <a:off x="8146351" y="3622704"/>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5156" name="Google Shape;5156;p75"/>
          <p:cNvGrpSpPr/>
          <p:nvPr/>
        </p:nvGrpSpPr>
        <p:grpSpPr>
          <a:xfrm>
            <a:off x="7650307" y="2063282"/>
            <a:ext cx="799565" cy="670283"/>
            <a:chOff x="7617850" y="2063282"/>
            <a:chExt cx="799565" cy="670282"/>
          </a:xfrm>
        </p:grpSpPr>
        <p:cxnSp>
          <p:nvCxnSpPr>
            <p:cNvPr id="5157" name="Google Shape;5157;p75"/>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58" name="Google Shape;5158;p75"/>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59" name="Google Shape;5159;p75"/>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60" name="Google Shape;5160;p75"/>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61" name="Google Shape;5161;p75"/>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162" name="Google Shape;5162;p75"/>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163" name="Google Shape;5163;p75"/>
            <p:cNvGrpSpPr/>
            <p:nvPr/>
          </p:nvGrpSpPr>
          <p:grpSpPr>
            <a:xfrm>
              <a:off x="7734309" y="2063282"/>
              <a:ext cx="570957" cy="620095"/>
              <a:chOff x="7734309" y="2063282"/>
              <a:chExt cx="570957" cy="620095"/>
            </a:xfrm>
          </p:grpSpPr>
          <p:grpSp>
            <p:nvGrpSpPr>
              <p:cNvPr id="5164" name="Google Shape;5164;p75"/>
              <p:cNvGrpSpPr/>
              <p:nvPr/>
            </p:nvGrpSpPr>
            <p:grpSpPr>
              <a:xfrm>
                <a:off x="8031573" y="2063282"/>
                <a:ext cx="273693" cy="620095"/>
                <a:chOff x="8031573" y="2063282"/>
                <a:chExt cx="273693" cy="620095"/>
              </a:xfrm>
            </p:grpSpPr>
            <p:sp>
              <p:nvSpPr>
                <p:cNvPr id="5165" name="Google Shape;5165;p7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5166" name="Google Shape;5166;p7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5167" name="Google Shape;5167;p7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5168" name="Google Shape;5168;p7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grpSp>
            <p:nvGrpSpPr>
              <p:cNvPr id="5169" name="Google Shape;5169;p75"/>
              <p:cNvGrpSpPr/>
              <p:nvPr/>
            </p:nvGrpSpPr>
            <p:grpSpPr>
              <a:xfrm flipH="1">
                <a:off x="7734309" y="2063282"/>
                <a:ext cx="273693" cy="620095"/>
                <a:chOff x="8031573" y="2063282"/>
                <a:chExt cx="273693" cy="620095"/>
              </a:xfrm>
            </p:grpSpPr>
            <p:sp>
              <p:nvSpPr>
                <p:cNvPr id="5170" name="Google Shape;5170;p75"/>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5171" name="Google Shape;5171;p75"/>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5172" name="Google Shape;5172;p75"/>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5173" name="Google Shape;5173;p75"/>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grpSp>
      </p:grpSp>
      <p:sp>
        <p:nvSpPr>
          <p:cNvPr id="5174" name="Google Shape;5174;p75"/>
          <p:cNvSpPr/>
          <p:nvPr/>
        </p:nvSpPr>
        <p:spPr>
          <a:xfrm>
            <a:off x="7110562" y="3755373"/>
            <a:ext cx="558743"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5175" name="Google Shape;5175;p75"/>
          <p:cNvSpPr/>
          <p:nvPr/>
        </p:nvSpPr>
        <p:spPr>
          <a:xfrm rot="10800000">
            <a:off x="6596745" y="3752787"/>
            <a:ext cx="406111" cy="61946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5176" name="Google Shape;5176;p75"/>
          <p:cNvGrpSpPr/>
          <p:nvPr/>
        </p:nvGrpSpPr>
        <p:grpSpPr>
          <a:xfrm>
            <a:off x="7836914" y="2916765"/>
            <a:ext cx="602567" cy="601884"/>
            <a:chOff x="1186975" y="238125"/>
            <a:chExt cx="5244275" cy="5238325"/>
          </a:xfrm>
        </p:grpSpPr>
        <p:sp>
          <p:nvSpPr>
            <p:cNvPr id="5177" name="Google Shape;5177;p75"/>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178" name="Google Shape;5178;p75"/>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5179" name="Google Shape;5179;p75"/>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180" name="Google Shape;5180;p75"/>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grpSp>
        <p:nvGrpSpPr>
          <p:cNvPr id="5181" name="Google Shape;5181;p75"/>
          <p:cNvGrpSpPr/>
          <p:nvPr/>
        </p:nvGrpSpPr>
        <p:grpSpPr>
          <a:xfrm>
            <a:off x="3279651" y="2056249"/>
            <a:ext cx="651848" cy="687339"/>
            <a:chOff x="3400515" y="2056248"/>
            <a:chExt cx="698134" cy="735987"/>
          </a:xfrm>
        </p:grpSpPr>
        <p:grpSp>
          <p:nvGrpSpPr>
            <p:cNvPr id="5182" name="Google Shape;5182;p75"/>
            <p:cNvGrpSpPr/>
            <p:nvPr/>
          </p:nvGrpSpPr>
          <p:grpSpPr>
            <a:xfrm>
              <a:off x="3400515" y="2283913"/>
              <a:ext cx="312919" cy="219900"/>
              <a:chOff x="3400515" y="2283913"/>
              <a:chExt cx="312919" cy="219900"/>
            </a:xfrm>
          </p:grpSpPr>
          <p:sp>
            <p:nvSpPr>
              <p:cNvPr id="5183" name="Google Shape;5183;p75"/>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algn="ctr"/>
                <a:endParaRPr>
                  <a:solidFill>
                    <a:srgbClr val="00C3B1"/>
                  </a:solidFill>
                  <a:latin typeface="Calibri"/>
                  <a:ea typeface="Calibri"/>
                  <a:cs typeface="Calibri"/>
                  <a:sym typeface="Calibri"/>
                </a:endParaRPr>
              </a:p>
            </p:txBody>
          </p:sp>
          <p:cxnSp>
            <p:nvCxnSpPr>
              <p:cNvPr id="5184" name="Google Shape;5184;p75"/>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185" name="Google Shape;5185;p75"/>
            <p:cNvGrpSpPr/>
            <p:nvPr/>
          </p:nvGrpSpPr>
          <p:grpSpPr>
            <a:xfrm>
              <a:off x="3547823" y="2461089"/>
              <a:ext cx="219900" cy="331146"/>
              <a:chOff x="3547823" y="2461089"/>
              <a:chExt cx="219900" cy="331146"/>
            </a:xfrm>
          </p:grpSpPr>
          <p:sp>
            <p:nvSpPr>
              <p:cNvPr id="5186" name="Google Shape;5186;p75"/>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algn="ctr"/>
                <a:endParaRPr>
                  <a:solidFill>
                    <a:srgbClr val="00C3B1"/>
                  </a:solidFill>
                  <a:latin typeface="Calibri"/>
                  <a:ea typeface="Calibri"/>
                  <a:cs typeface="Calibri"/>
                  <a:sym typeface="Calibri"/>
                </a:endParaRPr>
              </a:p>
            </p:txBody>
          </p:sp>
          <p:cxnSp>
            <p:nvCxnSpPr>
              <p:cNvPr id="5187" name="Google Shape;5187;p75"/>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188" name="Google Shape;5188;p75"/>
            <p:cNvGrpSpPr/>
            <p:nvPr/>
          </p:nvGrpSpPr>
          <p:grpSpPr>
            <a:xfrm>
              <a:off x="3734138" y="2461089"/>
              <a:ext cx="219900" cy="331146"/>
              <a:chOff x="3734138" y="2461089"/>
              <a:chExt cx="219900" cy="331146"/>
            </a:xfrm>
          </p:grpSpPr>
          <p:sp>
            <p:nvSpPr>
              <p:cNvPr id="5189" name="Google Shape;5189;p75"/>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algn="ctr"/>
                <a:endParaRPr>
                  <a:solidFill>
                    <a:srgbClr val="00C3B1"/>
                  </a:solidFill>
                  <a:latin typeface="Calibri"/>
                  <a:ea typeface="Calibri"/>
                  <a:cs typeface="Calibri"/>
                  <a:sym typeface="Calibri"/>
                </a:endParaRPr>
              </a:p>
            </p:txBody>
          </p:sp>
          <p:cxnSp>
            <p:nvCxnSpPr>
              <p:cNvPr id="5190" name="Google Shape;5190;p75"/>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191" name="Google Shape;5191;p75"/>
            <p:cNvGrpSpPr/>
            <p:nvPr/>
          </p:nvGrpSpPr>
          <p:grpSpPr>
            <a:xfrm>
              <a:off x="3787560" y="2281742"/>
              <a:ext cx="311089" cy="219900"/>
              <a:chOff x="3787560" y="2281742"/>
              <a:chExt cx="311089" cy="219900"/>
            </a:xfrm>
          </p:grpSpPr>
          <p:sp>
            <p:nvSpPr>
              <p:cNvPr id="5192" name="Google Shape;5192;p75"/>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algn="ctr"/>
                <a:endParaRPr>
                  <a:solidFill>
                    <a:srgbClr val="00C3B1"/>
                  </a:solidFill>
                  <a:latin typeface="Calibri"/>
                  <a:ea typeface="Calibri"/>
                  <a:cs typeface="Calibri"/>
                  <a:sym typeface="Calibri"/>
                </a:endParaRPr>
              </a:p>
            </p:txBody>
          </p:sp>
          <p:cxnSp>
            <p:nvCxnSpPr>
              <p:cNvPr id="5193" name="Google Shape;5193;p75"/>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194" name="Google Shape;5194;p75"/>
            <p:cNvGrpSpPr/>
            <p:nvPr/>
          </p:nvGrpSpPr>
          <p:grpSpPr>
            <a:xfrm>
              <a:off x="3637290" y="2056248"/>
              <a:ext cx="219900" cy="330736"/>
              <a:chOff x="3637290" y="2056248"/>
              <a:chExt cx="219900" cy="330736"/>
            </a:xfrm>
          </p:grpSpPr>
          <p:sp>
            <p:nvSpPr>
              <p:cNvPr id="5195" name="Google Shape;5195;p75"/>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algn="ctr"/>
                <a:endParaRPr>
                  <a:solidFill>
                    <a:srgbClr val="FFFFFF"/>
                  </a:solidFill>
                  <a:latin typeface="Calibri"/>
                  <a:ea typeface="Calibri"/>
                  <a:cs typeface="Calibri"/>
                  <a:sym typeface="Calibri"/>
                </a:endParaRPr>
              </a:p>
            </p:txBody>
          </p:sp>
          <p:cxnSp>
            <p:nvCxnSpPr>
              <p:cNvPr id="5196" name="Google Shape;5196;p75"/>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97" name="Google Shape;5197;p75"/>
          <p:cNvGrpSpPr/>
          <p:nvPr/>
        </p:nvGrpSpPr>
        <p:grpSpPr>
          <a:xfrm>
            <a:off x="2571356" y="2926255"/>
            <a:ext cx="1268144" cy="592395"/>
            <a:chOff x="238125" y="1188750"/>
            <a:chExt cx="7140450" cy="3335550"/>
          </a:xfrm>
        </p:grpSpPr>
        <p:sp>
          <p:nvSpPr>
            <p:cNvPr id="5198" name="Google Shape;5198;p75"/>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5199" name="Google Shape;5199;p75"/>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5200" name="Google Shape;5200;p75"/>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5201" name="Google Shape;5201;p75"/>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5202" name="Google Shape;5202;p75"/>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5203" name="Google Shape;5203;p75"/>
          <p:cNvGrpSpPr/>
          <p:nvPr/>
        </p:nvGrpSpPr>
        <p:grpSpPr>
          <a:xfrm>
            <a:off x="6679257" y="2928411"/>
            <a:ext cx="1053944" cy="590147"/>
            <a:chOff x="238125" y="1335475"/>
            <a:chExt cx="5418735" cy="3034175"/>
          </a:xfrm>
        </p:grpSpPr>
        <p:sp>
          <p:nvSpPr>
            <p:cNvPr id="5204" name="Google Shape;5204;p75"/>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5205" name="Google Shape;5205;p75"/>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5206" name="Google Shape;5206;p75"/>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endParaRPr/>
            </a:p>
          </p:txBody>
        </p:sp>
      </p:grpSp>
      <p:grpSp>
        <p:nvGrpSpPr>
          <p:cNvPr id="5207" name="Google Shape;5207;p75"/>
          <p:cNvGrpSpPr/>
          <p:nvPr/>
        </p:nvGrpSpPr>
        <p:grpSpPr>
          <a:xfrm>
            <a:off x="4110067" y="3733310"/>
            <a:ext cx="1268207" cy="638939"/>
            <a:chOff x="3967651" y="3645904"/>
            <a:chExt cx="1479304" cy="745292"/>
          </a:xfrm>
        </p:grpSpPr>
        <p:grpSp>
          <p:nvGrpSpPr>
            <p:cNvPr id="5208" name="Google Shape;5208;p75"/>
            <p:cNvGrpSpPr/>
            <p:nvPr/>
          </p:nvGrpSpPr>
          <p:grpSpPr>
            <a:xfrm>
              <a:off x="3967651" y="4009026"/>
              <a:ext cx="1479304" cy="382170"/>
              <a:chOff x="3967651" y="4009026"/>
              <a:chExt cx="1479304" cy="382170"/>
            </a:xfrm>
          </p:grpSpPr>
          <p:grpSp>
            <p:nvGrpSpPr>
              <p:cNvPr id="5209" name="Google Shape;5209;p75"/>
              <p:cNvGrpSpPr/>
              <p:nvPr/>
            </p:nvGrpSpPr>
            <p:grpSpPr>
              <a:xfrm>
                <a:off x="4892216" y="4195630"/>
                <a:ext cx="554739" cy="195566"/>
                <a:chOff x="3604375" y="4892160"/>
                <a:chExt cx="1651500" cy="582215"/>
              </a:xfrm>
            </p:grpSpPr>
            <p:sp>
              <p:nvSpPr>
                <p:cNvPr id="5210" name="Google Shape;5210;p75"/>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5211" name="Google Shape;5211;p75"/>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5212" name="Google Shape;5212;p75"/>
              <p:cNvGrpSpPr/>
              <p:nvPr/>
            </p:nvGrpSpPr>
            <p:grpSpPr>
              <a:xfrm>
                <a:off x="3967651" y="4146303"/>
                <a:ext cx="579402" cy="244893"/>
                <a:chOff x="851875" y="4745310"/>
                <a:chExt cx="1724925" cy="729065"/>
              </a:xfrm>
            </p:grpSpPr>
            <p:sp>
              <p:nvSpPr>
                <p:cNvPr id="5213" name="Google Shape;5213;p75"/>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5214" name="Google Shape;5214;p75"/>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5215" name="Google Shape;5215;p75"/>
              <p:cNvGrpSpPr/>
              <p:nvPr/>
            </p:nvGrpSpPr>
            <p:grpSpPr>
              <a:xfrm>
                <a:off x="4460753" y="4009026"/>
                <a:ext cx="493110" cy="382170"/>
                <a:chOff x="2319875" y="4336625"/>
                <a:chExt cx="1468025" cy="1137750"/>
              </a:xfrm>
            </p:grpSpPr>
            <p:sp>
              <p:nvSpPr>
                <p:cNvPr id="5216" name="Google Shape;5216;p75"/>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5217" name="Google Shape;5217;p75"/>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endParaRPr/>
                </a:p>
              </p:txBody>
            </p:sp>
          </p:grpSp>
        </p:grpSp>
        <p:grpSp>
          <p:nvGrpSpPr>
            <p:cNvPr id="5218" name="Google Shape;5218;p75"/>
            <p:cNvGrpSpPr/>
            <p:nvPr/>
          </p:nvGrpSpPr>
          <p:grpSpPr>
            <a:xfrm>
              <a:off x="4479443" y="3645904"/>
              <a:ext cx="455965" cy="388789"/>
              <a:chOff x="2957425" y="238100"/>
              <a:chExt cx="1910200" cy="1628775"/>
            </a:xfrm>
          </p:grpSpPr>
          <p:sp>
            <p:nvSpPr>
              <p:cNvPr id="5219" name="Google Shape;5219;p75"/>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220" name="Google Shape;5220;p75"/>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endParaRPr/>
              </a:p>
            </p:txBody>
          </p:sp>
          <p:sp>
            <p:nvSpPr>
              <p:cNvPr id="5221" name="Google Shape;5221;p75"/>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222" name="Google Shape;5222;p75"/>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endParaRPr/>
              </a:p>
            </p:txBody>
          </p:sp>
          <p:sp>
            <p:nvSpPr>
              <p:cNvPr id="5223" name="Google Shape;5223;p75"/>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224" name="Google Shape;5224;p75"/>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5225" name="Google Shape;5225;p75"/>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endParaRPr/>
              </a:p>
            </p:txBody>
          </p:sp>
          <p:sp>
            <p:nvSpPr>
              <p:cNvPr id="5226" name="Google Shape;5226;p75"/>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endParaRPr/>
              </a:p>
            </p:txBody>
          </p:sp>
          <p:sp>
            <p:nvSpPr>
              <p:cNvPr id="5227" name="Google Shape;5227;p75"/>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endParaRPr/>
              </a:p>
            </p:txBody>
          </p:sp>
          <p:sp>
            <p:nvSpPr>
              <p:cNvPr id="5228" name="Google Shape;5228;p75"/>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grpSp>
        <p:nvGrpSpPr>
          <p:cNvPr id="5229" name="Google Shape;5229;p75"/>
          <p:cNvGrpSpPr/>
          <p:nvPr/>
        </p:nvGrpSpPr>
        <p:grpSpPr>
          <a:xfrm>
            <a:off x="2496179" y="3734511"/>
            <a:ext cx="1243128" cy="637739"/>
            <a:chOff x="2496310" y="3693351"/>
            <a:chExt cx="1342906" cy="688926"/>
          </a:xfrm>
        </p:grpSpPr>
        <p:grpSp>
          <p:nvGrpSpPr>
            <p:cNvPr id="5230" name="Google Shape;5230;p75"/>
            <p:cNvGrpSpPr/>
            <p:nvPr/>
          </p:nvGrpSpPr>
          <p:grpSpPr>
            <a:xfrm>
              <a:off x="2496310" y="3693351"/>
              <a:ext cx="1342906" cy="688875"/>
              <a:chOff x="2496310" y="3693351"/>
              <a:chExt cx="1342906" cy="688875"/>
            </a:xfrm>
          </p:grpSpPr>
          <p:sp>
            <p:nvSpPr>
              <p:cNvPr id="5231" name="Google Shape;5231;p75"/>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5232" name="Google Shape;5232;p75"/>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endParaRPr/>
              </a:p>
            </p:txBody>
          </p:sp>
          <p:sp>
            <p:nvSpPr>
              <p:cNvPr id="5233" name="Google Shape;5233;p75"/>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endParaRPr/>
              </a:p>
            </p:txBody>
          </p:sp>
          <p:sp>
            <p:nvSpPr>
              <p:cNvPr id="5234" name="Google Shape;5234;p75"/>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endParaRPr/>
              </a:p>
            </p:txBody>
          </p:sp>
          <p:sp>
            <p:nvSpPr>
              <p:cNvPr id="5235" name="Google Shape;5235;p75"/>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endParaRPr/>
              </a:p>
            </p:txBody>
          </p:sp>
          <p:sp>
            <p:nvSpPr>
              <p:cNvPr id="5236" name="Google Shape;5236;p75"/>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endParaRPr/>
              </a:p>
            </p:txBody>
          </p:sp>
          <p:cxnSp>
            <p:nvCxnSpPr>
              <p:cNvPr id="5237" name="Google Shape;5237;p75"/>
              <p:cNvCxnSpPr>
                <a:stCxn id="523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238" name="Google Shape;5238;p75"/>
              <p:cNvCxnSpPr>
                <a:stCxn id="523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239" name="Google Shape;5239;p75"/>
              <p:cNvCxnSpPr>
                <a:stCxn id="523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40" name="Google Shape;5240;p75"/>
              <p:cNvCxnSpPr>
                <a:stCxn id="523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41" name="Google Shape;5241;p75"/>
              <p:cNvCxnSpPr>
                <a:stCxn id="523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242" name="Google Shape;5242;p75"/>
            <p:cNvGrpSpPr/>
            <p:nvPr/>
          </p:nvGrpSpPr>
          <p:grpSpPr>
            <a:xfrm>
              <a:off x="2675275" y="3930557"/>
              <a:ext cx="1003306" cy="451719"/>
              <a:chOff x="2675275" y="4174282"/>
              <a:chExt cx="1003306" cy="451719"/>
            </a:xfrm>
          </p:grpSpPr>
          <p:sp>
            <p:nvSpPr>
              <p:cNvPr id="5243" name="Google Shape;5243;p75"/>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endParaRPr/>
              </a:p>
            </p:txBody>
          </p:sp>
          <p:sp>
            <p:nvSpPr>
              <p:cNvPr id="5244" name="Google Shape;5244;p75"/>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5245" name="Google Shape;5245;p75"/>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endParaRPr/>
              </a:p>
            </p:txBody>
          </p:sp>
        </p:grpSp>
      </p:grpSp>
      <p:grpSp>
        <p:nvGrpSpPr>
          <p:cNvPr id="5246" name="Google Shape;5246;p75"/>
          <p:cNvGrpSpPr/>
          <p:nvPr/>
        </p:nvGrpSpPr>
        <p:grpSpPr>
          <a:xfrm>
            <a:off x="1669851" y="1171357"/>
            <a:ext cx="574511" cy="874709"/>
            <a:chOff x="1715404" y="1112080"/>
            <a:chExt cx="642270" cy="977984"/>
          </a:xfrm>
        </p:grpSpPr>
        <p:grpSp>
          <p:nvGrpSpPr>
            <p:cNvPr id="5247" name="Google Shape;5247;p75"/>
            <p:cNvGrpSpPr/>
            <p:nvPr/>
          </p:nvGrpSpPr>
          <p:grpSpPr>
            <a:xfrm>
              <a:off x="1715404" y="1112080"/>
              <a:ext cx="642270" cy="977984"/>
              <a:chOff x="1715404" y="1112080"/>
              <a:chExt cx="642270" cy="977984"/>
            </a:xfrm>
          </p:grpSpPr>
          <p:sp>
            <p:nvSpPr>
              <p:cNvPr id="5248" name="Google Shape;5248;p75"/>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endParaRPr/>
              </a:p>
            </p:txBody>
          </p:sp>
          <p:sp>
            <p:nvSpPr>
              <p:cNvPr id="5249" name="Google Shape;5249;p75"/>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endParaRPr/>
              </a:p>
            </p:txBody>
          </p:sp>
        </p:grpSp>
        <p:grpSp>
          <p:nvGrpSpPr>
            <p:cNvPr id="5250" name="Google Shape;5250;p75"/>
            <p:cNvGrpSpPr/>
            <p:nvPr/>
          </p:nvGrpSpPr>
          <p:grpSpPr>
            <a:xfrm>
              <a:off x="1768927" y="1165603"/>
              <a:ext cx="535225" cy="851367"/>
              <a:chOff x="1768927" y="1165603"/>
              <a:chExt cx="535225" cy="851367"/>
            </a:xfrm>
          </p:grpSpPr>
          <p:sp>
            <p:nvSpPr>
              <p:cNvPr id="5251" name="Google Shape;5251;p75"/>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252" name="Google Shape;5252;p75"/>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5253" name="Google Shape;5253;p75"/>
            <p:cNvGrpSpPr/>
            <p:nvPr/>
          </p:nvGrpSpPr>
          <p:grpSpPr>
            <a:xfrm>
              <a:off x="1822449" y="1219125"/>
              <a:ext cx="428180" cy="718859"/>
              <a:chOff x="1822449" y="1219125"/>
              <a:chExt cx="428180" cy="718859"/>
            </a:xfrm>
          </p:grpSpPr>
          <p:sp>
            <p:nvSpPr>
              <p:cNvPr id="5254" name="Google Shape;5254;p75"/>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5255" name="Google Shape;5255;p75"/>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endParaRPr/>
              </a:p>
            </p:txBody>
          </p:sp>
        </p:grpSp>
        <p:grpSp>
          <p:nvGrpSpPr>
            <p:cNvPr id="5256" name="Google Shape;5256;p75"/>
            <p:cNvGrpSpPr/>
            <p:nvPr/>
          </p:nvGrpSpPr>
          <p:grpSpPr>
            <a:xfrm>
              <a:off x="1875972" y="1272648"/>
              <a:ext cx="321135" cy="586939"/>
              <a:chOff x="1875972" y="1272648"/>
              <a:chExt cx="321135" cy="586939"/>
            </a:xfrm>
          </p:grpSpPr>
          <p:sp>
            <p:nvSpPr>
              <p:cNvPr id="5257" name="Google Shape;5257;p75"/>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5258" name="Google Shape;5258;p75"/>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endParaRPr/>
              </a:p>
            </p:txBody>
          </p:sp>
        </p:grpSp>
      </p:grpSp>
      <p:grpSp>
        <p:nvGrpSpPr>
          <p:cNvPr id="5259" name="Google Shape;5259;p75"/>
          <p:cNvGrpSpPr/>
          <p:nvPr/>
        </p:nvGrpSpPr>
        <p:grpSpPr>
          <a:xfrm>
            <a:off x="7777013" y="3728078"/>
            <a:ext cx="293855" cy="644171"/>
            <a:chOff x="241025" y="3151575"/>
            <a:chExt cx="293855" cy="644170"/>
          </a:xfrm>
        </p:grpSpPr>
        <p:sp>
          <p:nvSpPr>
            <p:cNvPr id="5260" name="Google Shape;5260;p75"/>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261" name="Google Shape;5261;p75"/>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5262" name="Google Shape;5262;p75"/>
          <p:cNvGrpSpPr/>
          <p:nvPr/>
        </p:nvGrpSpPr>
        <p:grpSpPr>
          <a:xfrm>
            <a:off x="724996" y="2928079"/>
            <a:ext cx="1779649" cy="591620"/>
            <a:chOff x="246070" y="1983375"/>
            <a:chExt cx="1855347" cy="616849"/>
          </a:xfrm>
        </p:grpSpPr>
        <p:sp>
          <p:nvSpPr>
            <p:cNvPr id="5263" name="Google Shape;5263;p75"/>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264" name="Google Shape;5264;p75"/>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265" name="Google Shape;5265;p75"/>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5266" name="Google Shape;5266;p75"/>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endParaRPr/>
            </a:p>
          </p:txBody>
        </p:sp>
        <p:sp>
          <p:nvSpPr>
            <p:cNvPr id="5267" name="Google Shape;5267;p75"/>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268" name="Google Shape;5268;p75"/>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5269" name="Google Shape;5269;p75"/>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270" name="Google Shape;5270;p75"/>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271" name="Google Shape;5271;p75"/>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endParaRPr/>
            </a:p>
          </p:txBody>
        </p:sp>
      </p:grpSp>
      <p:grpSp>
        <p:nvGrpSpPr>
          <p:cNvPr id="5272" name="Google Shape;5272;p75"/>
          <p:cNvGrpSpPr/>
          <p:nvPr/>
        </p:nvGrpSpPr>
        <p:grpSpPr>
          <a:xfrm>
            <a:off x="2335862" y="1171358"/>
            <a:ext cx="711055" cy="745993"/>
            <a:chOff x="2496269" y="1171698"/>
            <a:chExt cx="761953" cy="799392"/>
          </a:xfrm>
        </p:grpSpPr>
        <p:grpSp>
          <p:nvGrpSpPr>
            <p:cNvPr id="5273" name="Google Shape;5273;p75"/>
            <p:cNvGrpSpPr/>
            <p:nvPr/>
          </p:nvGrpSpPr>
          <p:grpSpPr>
            <a:xfrm>
              <a:off x="2496269" y="1171698"/>
              <a:ext cx="761953" cy="723022"/>
              <a:chOff x="2496269" y="1171698"/>
              <a:chExt cx="761953" cy="723022"/>
            </a:xfrm>
          </p:grpSpPr>
          <p:sp>
            <p:nvSpPr>
              <p:cNvPr id="5274" name="Google Shape;5274;p75"/>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endParaRPr/>
              </a:p>
            </p:txBody>
          </p:sp>
          <p:sp>
            <p:nvSpPr>
              <p:cNvPr id="5275" name="Google Shape;5275;p75"/>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nvGrpSpPr>
              <p:cNvPr id="5276" name="Google Shape;5276;p75"/>
              <p:cNvGrpSpPr/>
              <p:nvPr/>
            </p:nvGrpSpPr>
            <p:grpSpPr>
              <a:xfrm>
                <a:off x="2496269" y="1171698"/>
                <a:ext cx="761953" cy="723022"/>
                <a:chOff x="2496269" y="1120652"/>
                <a:chExt cx="761953" cy="723022"/>
              </a:xfrm>
            </p:grpSpPr>
            <p:grpSp>
              <p:nvGrpSpPr>
                <p:cNvPr id="5277" name="Google Shape;5277;p75"/>
                <p:cNvGrpSpPr/>
                <p:nvPr/>
              </p:nvGrpSpPr>
              <p:grpSpPr>
                <a:xfrm>
                  <a:off x="2496269" y="1120652"/>
                  <a:ext cx="761953" cy="723022"/>
                  <a:chOff x="2496269" y="1120652"/>
                  <a:chExt cx="761953" cy="723022"/>
                </a:xfrm>
              </p:grpSpPr>
              <p:grpSp>
                <p:nvGrpSpPr>
                  <p:cNvPr id="5278" name="Google Shape;5278;p75"/>
                  <p:cNvGrpSpPr/>
                  <p:nvPr/>
                </p:nvGrpSpPr>
                <p:grpSpPr>
                  <a:xfrm>
                    <a:off x="2496269" y="1304589"/>
                    <a:ext cx="407089" cy="305057"/>
                    <a:chOff x="2496269" y="1304589"/>
                    <a:chExt cx="407089" cy="305057"/>
                  </a:xfrm>
                </p:grpSpPr>
                <p:sp>
                  <p:nvSpPr>
                    <p:cNvPr id="5279" name="Google Shape;5279;p75"/>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endParaRPr/>
                    </a:p>
                  </p:txBody>
                </p:sp>
                <p:sp>
                  <p:nvSpPr>
                    <p:cNvPr id="5280" name="Google Shape;5280;p75"/>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nvGrpSpPr>
                  <p:cNvPr id="5281" name="Google Shape;5281;p75"/>
                  <p:cNvGrpSpPr/>
                  <p:nvPr/>
                </p:nvGrpSpPr>
                <p:grpSpPr>
                  <a:xfrm>
                    <a:off x="2586468" y="1493376"/>
                    <a:ext cx="358850" cy="349656"/>
                    <a:chOff x="2586468" y="1493376"/>
                    <a:chExt cx="358850" cy="349656"/>
                  </a:xfrm>
                </p:grpSpPr>
                <p:sp>
                  <p:nvSpPr>
                    <p:cNvPr id="5282" name="Google Shape;5282;p75"/>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5283" name="Google Shape;5283;p75"/>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nvGrpSpPr>
                  <p:cNvPr id="5284" name="Google Shape;5284;p75"/>
                  <p:cNvGrpSpPr/>
                  <p:nvPr/>
                </p:nvGrpSpPr>
                <p:grpSpPr>
                  <a:xfrm>
                    <a:off x="2807939" y="1494024"/>
                    <a:ext cx="358857" cy="349650"/>
                    <a:chOff x="2807939" y="1494024"/>
                    <a:chExt cx="358857" cy="349650"/>
                  </a:xfrm>
                </p:grpSpPr>
                <p:sp>
                  <p:nvSpPr>
                    <p:cNvPr id="5285" name="Google Shape;5285;p75"/>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286" name="Google Shape;5286;p75"/>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nvGrpSpPr>
                  <p:cNvPr id="5287" name="Google Shape;5287;p75"/>
                  <p:cNvGrpSpPr/>
                  <p:nvPr/>
                </p:nvGrpSpPr>
                <p:grpSpPr>
                  <a:xfrm>
                    <a:off x="2851133" y="1305635"/>
                    <a:ext cx="407089" cy="305057"/>
                    <a:chOff x="2851133" y="1305635"/>
                    <a:chExt cx="407089" cy="305057"/>
                  </a:xfrm>
                </p:grpSpPr>
                <p:sp>
                  <p:nvSpPr>
                    <p:cNvPr id="5288" name="Google Shape;5288;p75"/>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5289" name="Google Shape;5289;p75"/>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nvGrpSpPr>
                  <p:cNvPr id="5290" name="Google Shape;5290;p75"/>
                  <p:cNvGrpSpPr/>
                  <p:nvPr/>
                </p:nvGrpSpPr>
                <p:grpSpPr>
                  <a:xfrm>
                    <a:off x="2727495" y="1120652"/>
                    <a:ext cx="300271" cy="396358"/>
                    <a:chOff x="2727495" y="1120652"/>
                    <a:chExt cx="300271" cy="396358"/>
                  </a:xfrm>
                </p:grpSpPr>
                <p:sp>
                  <p:nvSpPr>
                    <p:cNvPr id="5291" name="Google Shape;5291;p75"/>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292" name="Google Shape;5292;p75"/>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grpSp>
              <p:nvGrpSpPr>
                <p:cNvPr id="5293" name="Google Shape;5293;p75"/>
                <p:cNvGrpSpPr/>
                <p:nvPr/>
              </p:nvGrpSpPr>
              <p:grpSpPr>
                <a:xfrm>
                  <a:off x="2722305" y="1350460"/>
                  <a:ext cx="308357" cy="308344"/>
                  <a:chOff x="2722305" y="1350460"/>
                  <a:chExt cx="308357" cy="308344"/>
                </a:xfrm>
              </p:grpSpPr>
              <p:sp>
                <p:nvSpPr>
                  <p:cNvPr id="5294" name="Google Shape;5294;p75"/>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5295" name="Google Shape;5295;p75"/>
                  <p:cNvGrpSpPr/>
                  <p:nvPr/>
                </p:nvGrpSpPr>
                <p:grpSpPr>
                  <a:xfrm>
                    <a:off x="2725064" y="1364529"/>
                    <a:ext cx="297954" cy="280182"/>
                    <a:chOff x="2725064" y="1364529"/>
                    <a:chExt cx="297954" cy="280182"/>
                  </a:xfrm>
                </p:grpSpPr>
                <p:sp>
                  <p:nvSpPr>
                    <p:cNvPr id="5296" name="Google Shape;5296;p75"/>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5297" name="Google Shape;5297;p75"/>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5298" name="Google Shape;5298;p75"/>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299" name="Google Shape;5299;p75"/>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300" name="Google Shape;5300;p75"/>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endParaRPr/>
                    </a:p>
                  </p:txBody>
                </p:sp>
              </p:grpSp>
            </p:grpSp>
          </p:grpSp>
        </p:grpSp>
        <p:sp>
          <p:nvSpPr>
            <p:cNvPr id="5301" name="Google Shape;5301;p75"/>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5302" name="Google Shape;5302;p75"/>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5303" name="Google Shape;5303;p75"/>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5304" name="Google Shape;5304;p75"/>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5305" name="Google Shape;5305;p75"/>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5306" name="Google Shape;5306;p75"/>
          <p:cNvGrpSpPr/>
          <p:nvPr/>
        </p:nvGrpSpPr>
        <p:grpSpPr>
          <a:xfrm>
            <a:off x="3924561" y="2927464"/>
            <a:ext cx="1569144" cy="591015"/>
            <a:chOff x="3820100" y="3023049"/>
            <a:chExt cx="1303926" cy="491162"/>
          </a:xfrm>
        </p:grpSpPr>
        <p:grpSp>
          <p:nvGrpSpPr>
            <p:cNvPr id="5307" name="Google Shape;5307;p75"/>
            <p:cNvGrpSpPr/>
            <p:nvPr/>
          </p:nvGrpSpPr>
          <p:grpSpPr>
            <a:xfrm>
              <a:off x="3820100" y="3023072"/>
              <a:ext cx="1303926" cy="491139"/>
              <a:chOff x="3820100" y="3023072"/>
              <a:chExt cx="1303926" cy="491139"/>
            </a:xfrm>
          </p:grpSpPr>
          <p:sp>
            <p:nvSpPr>
              <p:cNvPr id="5308" name="Google Shape;5308;p75"/>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5309" name="Google Shape;5309;p75"/>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endParaRPr/>
              </a:p>
            </p:txBody>
          </p:sp>
        </p:grpSp>
        <p:grpSp>
          <p:nvGrpSpPr>
            <p:cNvPr id="5310" name="Google Shape;5310;p75"/>
            <p:cNvGrpSpPr/>
            <p:nvPr/>
          </p:nvGrpSpPr>
          <p:grpSpPr>
            <a:xfrm>
              <a:off x="4132439" y="3023645"/>
              <a:ext cx="393633" cy="177096"/>
              <a:chOff x="4132439" y="3023645"/>
              <a:chExt cx="393633" cy="177096"/>
            </a:xfrm>
          </p:grpSpPr>
          <p:sp>
            <p:nvSpPr>
              <p:cNvPr id="5311" name="Google Shape;5311;p75"/>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5312" name="Google Shape;5312;p75"/>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5313" name="Google Shape;5313;p75"/>
            <p:cNvGrpSpPr/>
            <p:nvPr/>
          </p:nvGrpSpPr>
          <p:grpSpPr>
            <a:xfrm>
              <a:off x="3921811" y="3023049"/>
              <a:ext cx="1002397" cy="388943"/>
              <a:chOff x="3921811" y="3023049"/>
              <a:chExt cx="1002397" cy="388943"/>
            </a:xfrm>
          </p:grpSpPr>
          <p:sp>
            <p:nvSpPr>
              <p:cNvPr id="5314" name="Google Shape;5314;p75"/>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5315" name="Google Shape;5315;p75"/>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5316" name="Google Shape;5316;p75"/>
            <p:cNvGrpSpPr/>
            <p:nvPr/>
          </p:nvGrpSpPr>
          <p:grpSpPr>
            <a:xfrm>
              <a:off x="4023645" y="3023049"/>
              <a:ext cx="683032" cy="286722"/>
              <a:chOff x="4023645" y="3023049"/>
              <a:chExt cx="683032" cy="286722"/>
            </a:xfrm>
          </p:grpSpPr>
          <p:sp>
            <p:nvSpPr>
              <p:cNvPr id="5317" name="Google Shape;5317;p75"/>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318" name="Google Shape;5318;p75"/>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endParaRPr/>
              </a:p>
            </p:txBody>
          </p:sp>
        </p:grpSp>
      </p:grpSp>
      <p:grpSp>
        <p:nvGrpSpPr>
          <p:cNvPr id="5319" name="Google Shape;5319;p75"/>
          <p:cNvGrpSpPr/>
          <p:nvPr/>
        </p:nvGrpSpPr>
        <p:grpSpPr>
          <a:xfrm>
            <a:off x="1556683" y="2054308"/>
            <a:ext cx="713523" cy="688025"/>
            <a:chOff x="1706078" y="2092648"/>
            <a:chExt cx="660913" cy="637296"/>
          </a:xfrm>
        </p:grpSpPr>
        <p:sp>
          <p:nvSpPr>
            <p:cNvPr id="5320" name="Google Shape;5320;p75"/>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endParaRPr/>
            </a:p>
          </p:txBody>
        </p:sp>
        <p:grpSp>
          <p:nvGrpSpPr>
            <p:cNvPr id="5321" name="Google Shape;5321;p75"/>
            <p:cNvGrpSpPr/>
            <p:nvPr/>
          </p:nvGrpSpPr>
          <p:grpSpPr>
            <a:xfrm>
              <a:off x="1706078" y="2092648"/>
              <a:ext cx="660913" cy="575241"/>
              <a:chOff x="1706078" y="2092648"/>
              <a:chExt cx="660913" cy="575241"/>
            </a:xfrm>
          </p:grpSpPr>
          <p:sp>
            <p:nvSpPr>
              <p:cNvPr id="5322" name="Google Shape;5322;p75"/>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5323" name="Google Shape;5323;p75"/>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endParaRPr/>
              </a:p>
            </p:txBody>
          </p:sp>
          <p:sp>
            <p:nvSpPr>
              <p:cNvPr id="5324" name="Google Shape;5324;p75"/>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endParaRPr/>
              </a:p>
            </p:txBody>
          </p:sp>
        </p:grpSp>
      </p:grpSp>
      <p:grpSp>
        <p:nvGrpSpPr>
          <p:cNvPr id="5325" name="Google Shape;5325;p75"/>
          <p:cNvGrpSpPr/>
          <p:nvPr/>
        </p:nvGrpSpPr>
        <p:grpSpPr>
          <a:xfrm>
            <a:off x="6318543" y="1171857"/>
            <a:ext cx="1317459" cy="684168"/>
            <a:chOff x="238125" y="999450"/>
            <a:chExt cx="7140700" cy="3708225"/>
          </a:xfrm>
        </p:grpSpPr>
        <p:sp>
          <p:nvSpPr>
            <p:cNvPr id="5326" name="Google Shape;5326;p75"/>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327" name="Google Shape;5327;p75"/>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328" name="Google Shape;5328;p75"/>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5329" name="Google Shape;5329;p75"/>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5330" name="Google Shape;5330;p75"/>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endParaRPr/>
            </a:p>
          </p:txBody>
        </p:sp>
        <p:sp>
          <p:nvSpPr>
            <p:cNvPr id="5331" name="Google Shape;5331;p75"/>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endParaRPr/>
            </a:p>
          </p:txBody>
        </p:sp>
        <p:sp>
          <p:nvSpPr>
            <p:cNvPr id="5332" name="Google Shape;5332;p75"/>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5333" name="Google Shape;5333;p75"/>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334" name="Google Shape;5334;p75"/>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38"/>
        <p:cNvGrpSpPr/>
        <p:nvPr/>
      </p:nvGrpSpPr>
      <p:grpSpPr>
        <a:xfrm>
          <a:off x="0" y="0"/>
          <a:ext cx="0" cy="0"/>
          <a:chOff x="0" y="0"/>
          <a:chExt cx="0" cy="0"/>
        </a:xfrm>
      </p:grpSpPr>
      <p:grpSp>
        <p:nvGrpSpPr>
          <p:cNvPr id="5339" name="Google Shape;5339;p76"/>
          <p:cNvGrpSpPr/>
          <p:nvPr/>
        </p:nvGrpSpPr>
        <p:grpSpPr>
          <a:xfrm>
            <a:off x="729239" y="1179665"/>
            <a:ext cx="1636117" cy="1526144"/>
            <a:chOff x="729238" y="1179665"/>
            <a:chExt cx="1636117" cy="1526144"/>
          </a:xfrm>
        </p:grpSpPr>
        <p:grpSp>
          <p:nvGrpSpPr>
            <p:cNvPr id="5340" name="Google Shape;5340;p76"/>
            <p:cNvGrpSpPr/>
            <p:nvPr/>
          </p:nvGrpSpPr>
          <p:grpSpPr>
            <a:xfrm>
              <a:off x="729238" y="1179665"/>
              <a:ext cx="80700" cy="1526144"/>
              <a:chOff x="729238" y="1179665"/>
              <a:chExt cx="80700" cy="1526144"/>
            </a:xfrm>
          </p:grpSpPr>
          <p:sp>
            <p:nvSpPr>
              <p:cNvPr id="5341" name="Google Shape;5341;p76"/>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42" name="Google Shape;5342;p76"/>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43" name="Google Shape;5343;p76"/>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44" name="Google Shape;5344;p76"/>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45" name="Google Shape;5345;p76"/>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346" name="Google Shape;5346;p76"/>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347" name="Google Shape;5347;p76"/>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348" name="Google Shape;5348;p76"/>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349" name="Google Shape;5349;p76"/>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350" name="Google Shape;5350;p76"/>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grpSp>
        <p:grpSp>
          <p:nvGrpSpPr>
            <p:cNvPr id="5351" name="Google Shape;5351;p76"/>
            <p:cNvGrpSpPr/>
            <p:nvPr/>
          </p:nvGrpSpPr>
          <p:grpSpPr>
            <a:xfrm>
              <a:off x="903098" y="1179665"/>
              <a:ext cx="80700" cy="1526144"/>
              <a:chOff x="903098" y="1179665"/>
              <a:chExt cx="80700" cy="1526144"/>
            </a:xfrm>
          </p:grpSpPr>
          <p:sp>
            <p:nvSpPr>
              <p:cNvPr id="5352" name="Google Shape;5352;p76"/>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53" name="Google Shape;5353;p76"/>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54" name="Google Shape;5354;p76"/>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55" name="Google Shape;5355;p76"/>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56" name="Google Shape;5356;p76"/>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57" name="Google Shape;5357;p76"/>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58" name="Google Shape;5358;p76"/>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359" name="Google Shape;5359;p76"/>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360" name="Google Shape;5360;p76"/>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361" name="Google Shape;5361;p76"/>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grpSp>
        <p:grpSp>
          <p:nvGrpSpPr>
            <p:cNvPr id="5362" name="Google Shape;5362;p76"/>
            <p:cNvGrpSpPr/>
            <p:nvPr/>
          </p:nvGrpSpPr>
          <p:grpSpPr>
            <a:xfrm>
              <a:off x="1076958" y="1179665"/>
              <a:ext cx="80700" cy="1526144"/>
              <a:chOff x="1076958" y="1179665"/>
              <a:chExt cx="80700" cy="1526144"/>
            </a:xfrm>
          </p:grpSpPr>
          <p:sp>
            <p:nvSpPr>
              <p:cNvPr id="5363" name="Google Shape;5363;p76"/>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64" name="Google Shape;5364;p76"/>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65" name="Google Shape;5365;p76"/>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66" name="Google Shape;5366;p76"/>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67" name="Google Shape;5367;p76"/>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68" name="Google Shape;5368;p76"/>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69" name="Google Shape;5369;p76"/>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70" name="Google Shape;5370;p76"/>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371" name="Google Shape;5371;p76"/>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372" name="Google Shape;5372;p76"/>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grpSp>
        <p:grpSp>
          <p:nvGrpSpPr>
            <p:cNvPr id="5373" name="Google Shape;5373;p76"/>
            <p:cNvGrpSpPr/>
            <p:nvPr/>
          </p:nvGrpSpPr>
          <p:grpSpPr>
            <a:xfrm>
              <a:off x="1247707" y="1179665"/>
              <a:ext cx="80700" cy="1526144"/>
              <a:chOff x="1247707" y="1179665"/>
              <a:chExt cx="80700" cy="1526144"/>
            </a:xfrm>
          </p:grpSpPr>
          <p:sp>
            <p:nvSpPr>
              <p:cNvPr id="5374" name="Google Shape;5374;p76"/>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75" name="Google Shape;5375;p76"/>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76" name="Google Shape;5376;p76"/>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77" name="Google Shape;5377;p76"/>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378" name="Google Shape;5378;p76"/>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379" name="Google Shape;5379;p76"/>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380" name="Google Shape;5380;p76"/>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381" name="Google Shape;5381;p76"/>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382" name="Google Shape;5382;p76"/>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383" name="Google Shape;5383;p76"/>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grpSp>
        <p:grpSp>
          <p:nvGrpSpPr>
            <p:cNvPr id="5384" name="Google Shape;5384;p76"/>
            <p:cNvGrpSpPr/>
            <p:nvPr/>
          </p:nvGrpSpPr>
          <p:grpSpPr>
            <a:xfrm>
              <a:off x="1421567" y="1179665"/>
              <a:ext cx="80700" cy="1526144"/>
              <a:chOff x="1421567" y="1179665"/>
              <a:chExt cx="80700" cy="1526144"/>
            </a:xfrm>
          </p:grpSpPr>
          <p:sp>
            <p:nvSpPr>
              <p:cNvPr id="5385" name="Google Shape;5385;p76"/>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86" name="Google Shape;5386;p76"/>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87" name="Google Shape;5387;p76"/>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88" name="Google Shape;5388;p76"/>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89" name="Google Shape;5389;p76"/>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90" name="Google Shape;5390;p76"/>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91" name="Google Shape;5391;p76"/>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92" name="Google Shape;5392;p76"/>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93" name="Google Shape;5393;p76"/>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394" name="Google Shape;5394;p76"/>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grpSp>
        <p:grpSp>
          <p:nvGrpSpPr>
            <p:cNvPr id="5395" name="Google Shape;5395;p76"/>
            <p:cNvGrpSpPr/>
            <p:nvPr/>
          </p:nvGrpSpPr>
          <p:grpSpPr>
            <a:xfrm>
              <a:off x="1592327" y="1179665"/>
              <a:ext cx="80700" cy="1526144"/>
              <a:chOff x="1592327" y="1179665"/>
              <a:chExt cx="80700" cy="1526144"/>
            </a:xfrm>
          </p:grpSpPr>
          <p:sp>
            <p:nvSpPr>
              <p:cNvPr id="5396" name="Google Shape;5396;p76"/>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97" name="Google Shape;5397;p76"/>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98" name="Google Shape;5398;p76"/>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399" name="Google Shape;5399;p76"/>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00" name="Google Shape;5400;p76"/>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01" name="Google Shape;5401;p76"/>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02" name="Google Shape;5402;p76"/>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403" name="Google Shape;5403;p76"/>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404" name="Google Shape;5404;p76"/>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405" name="Google Shape;5405;p76"/>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grpSp>
        <p:grpSp>
          <p:nvGrpSpPr>
            <p:cNvPr id="5406" name="Google Shape;5406;p76"/>
            <p:cNvGrpSpPr/>
            <p:nvPr/>
          </p:nvGrpSpPr>
          <p:grpSpPr>
            <a:xfrm>
              <a:off x="1766187" y="1179665"/>
              <a:ext cx="80700" cy="1526144"/>
              <a:chOff x="1766187" y="1179665"/>
              <a:chExt cx="80700" cy="1526144"/>
            </a:xfrm>
          </p:grpSpPr>
          <p:sp>
            <p:nvSpPr>
              <p:cNvPr id="5407" name="Google Shape;5407;p76"/>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08" name="Google Shape;5408;p76"/>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09" name="Google Shape;5409;p76"/>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10" name="Google Shape;5410;p76"/>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11" name="Google Shape;5411;p76"/>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12" name="Google Shape;5412;p76"/>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13" name="Google Shape;5413;p76"/>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14" name="Google Shape;5414;p76"/>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15" name="Google Shape;5415;p76"/>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16" name="Google Shape;5416;p76"/>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grpSp>
        <p:grpSp>
          <p:nvGrpSpPr>
            <p:cNvPr id="5417" name="Google Shape;5417;p76"/>
            <p:cNvGrpSpPr/>
            <p:nvPr/>
          </p:nvGrpSpPr>
          <p:grpSpPr>
            <a:xfrm>
              <a:off x="1936935" y="1179665"/>
              <a:ext cx="80700" cy="1526144"/>
              <a:chOff x="1936935" y="1179665"/>
              <a:chExt cx="80700" cy="1526144"/>
            </a:xfrm>
          </p:grpSpPr>
          <p:sp>
            <p:nvSpPr>
              <p:cNvPr id="5418" name="Google Shape;5418;p76"/>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19" name="Google Shape;5419;p76"/>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20" name="Google Shape;5420;p76"/>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21" name="Google Shape;5421;p76"/>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22" name="Google Shape;5422;p76"/>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23" name="Google Shape;5423;p76"/>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424" name="Google Shape;5424;p76"/>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425" name="Google Shape;5425;p76"/>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426" name="Google Shape;5426;p76"/>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427" name="Google Shape;5427;p76"/>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grpSp>
        <p:grpSp>
          <p:nvGrpSpPr>
            <p:cNvPr id="5428" name="Google Shape;5428;p76"/>
            <p:cNvGrpSpPr/>
            <p:nvPr/>
          </p:nvGrpSpPr>
          <p:grpSpPr>
            <a:xfrm>
              <a:off x="2110795" y="1179665"/>
              <a:ext cx="80700" cy="1526144"/>
              <a:chOff x="2110795" y="1179665"/>
              <a:chExt cx="80700" cy="1526144"/>
            </a:xfrm>
          </p:grpSpPr>
          <p:sp>
            <p:nvSpPr>
              <p:cNvPr id="5429" name="Google Shape;5429;p76"/>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30" name="Google Shape;5430;p76"/>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31" name="Google Shape;5431;p76"/>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32" name="Google Shape;5432;p76"/>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33" name="Google Shape;5433;p76"/>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434" name="Google Shape;5434;p76"/>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435" name="Google Shape;5435;p76"/>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436" name="Google Shape;5436;p76"/>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437" name="Google Shape;5437;p76"/>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438" name="Google Shape;5438;p76"/>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grpSp>
        <p:grpSp>
          <p:nvGrpSpPr>
            <p:cNvPr id="5439" name="Google Shape;5439;p76"/>
            <p:cNvGrpSpPr/>
            <p:nvPr/>
          </p:nvGrpSpPr>
          <p:grpSpPr>
            <a:xfrm>
              <a:off x="2284655" y="1179665"/>
              <a:ext cx="80700" cy="1526144"/>
              <a:chOff x="2284655" y="1179665"/>
              <a:chExt cx="80700" cy="1526144"/>
            </a:xfrm>
          </p:grpSpPr>
          <p:sp>
            <p:nvSpPr>
              <p:cNvPr id="5440" name="Google Shape;5440;p76"/>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41" name="Google Shape;5441;p76"/>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42" name="Google Shape;5442;p76"/>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43" name="Google Shape;5443;p76"/>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44" name="Google Shape;5444;p76"/>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45" name="Google Shape;5445;p76"/>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46" name="Google Shape;5446;p76"/>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447" name="Google Shape;5447;p76"/>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448" name="Google Shape;5448;p76"/>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sp>
            <p:nvSpPr>
              <p:cNvPr id="5449" name="Google Shape;5449;p76"/>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endParaRPr/>
              </a:p>
            </p:txBody>
          </p:sp>
        </p:grpSp>
      </p:grpSp>
      <p:grpSp>
        <p:nvGrpSpPr>
          <p:cNvPr id="5450" name="Google Shape;5450;p76"/>
          <p:cNvGrpSpPr/>
          <p:nvPr/>
        </p:nvGrpSpPr>
        <p:grpSpPr>
          <a:xfrm>
            <a:off x="2623904" y="1198804"/>
            <a:ext cx="1364248" cy="1102133"/>
            <a:chOff x="2623904" y="1198803"/>
            <a:chExt cx="1364248" cy="1102133"/>
          </a:xfrm>
        </p:grpSpPr>
        <p:grpSp>
          <p:nvGrpSpPr>
            <p:cNvPr id="5451" name="Google Shape;5451;p76"/>
            <p:cNvGrpSpPr/>
            <p:nvPr/>
          </p:nvGrpSpPr>
          <p:grpSpPr>
            <a:xfrm>
              <a:off x="2623907" y="1198803"/>
              <a:ext cx="1364245" cy="273000"/>
              <a:chOff x="2623907" y="1198803"/>
              <a:chExt cx="1364245" cy="273000"/>
            </a:xfrm>
          </p:grpSpPr>
          <p:sp>
            <p:nvSpPr>
              <p:cNvPr id="5452" name="Google Shape;5452;p76"/>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endParaRPr/>
              </a:p>
            </p:txBody>
          </p:sp>
          <p:sp>
            <p:nvSpPr>
              <p:cNvPr id="5453" name="Google Shape;5453;p76"/>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endParaRPr/>
              </a:p>
            </p:txBody>
          </p:sp>
          <p:sp>
            <p:nvSpPr>
              <p:cNvPr id="5454" name="Google Shape;5454;p76"/>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endParaRPr/>
              </a:p>
            </p:txBody>
          </p:sp>
          <p:sp>
            <p:nvSpPr>
              <p:cNvPr id="5455" name="Google Shape;5455;p76"/>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endParaRPr/>
              </a:p>
            </p:txBody>
          </p:sp>
          <p:sp>
            <p:nvSpPr>
              <p:cNvPr id="5456" name="Google Shape;5456;p76"/>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endParaRPr/>
              </a:p>
            </p:txBody>
          </p:sp>
        </p:grpSp>
        <p:grpSp>
          <p:nvGrpSpPr>
            <p:cNvPr id="5457" name="Google Shape;5457;p76"/>
            <p:cNvGrpSpPr/>
            <p:nvPr/>
          </p:nvGrpSpPr>
          <p:grpSpPr>
            <a:xfrm>
              <a:off x="2623904" y="1476964"/>
              <a:ext cx="1364245" cy="273000"/>
              <a:chOff x="2623904" y="1476964"/>
              <a:chExt cx="1364245" cy="273000"/>
            </a:xfrm>
          </p:grpSpPr>
          <p:sp>
            <p:nvSpPr>
              <p:cNvPr id="5458" name="Google Shape;5458;p76"/>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endParaRPr/>
              </a:p>
            </p:txBody>
          </p:sp>
          <p:sp>
            <p:nvSpPr>
              <p:cNvPr id="5459" name="Google Shape;5459;p76"/>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endParaRPr/>
              </a:p>
            </p:txBody>
          </p:sp>
          <p:sp>
            <p:nvSpPr>
              <p:cNvPr id="5460" name="Google Shape;5460;p76"/>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endParaRPr/>
              </a:p>
            </p:txBody>
          </p:sp>
          <p:sp>
            <p:nvSpPr>
              <p:cNvPr id="5461" name="Google Shape;5461;p76"/>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endParaRPr/>
              </a:p>
            </p:txBody>
          </p:sp>
          <p:sp>
            <p:nvSpPr>
              <p:cNvPr id="5462" name="Google Shape;5462;p76"/>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endParaRPr/>
              </a:p>
            </p:txBody>
          </p:sp>
        </p:grpSp>
        <p:grpSp>
          <p:nvGrpSpPr>
            <p:cNvPr id="5463" name="Google Shape;5463;p76"/>
            <p:cNvGrpSpPr/>
            <p:nvPr/>
          </p:nvGrpSpPr>
          <p:grpSpPr>
            <a:xfrm>
              <a:off x="2623907" y="1749775"/>
              <a:ext cx="1364245" cy="273000"/>
              <a:chOff x="2623907" y="1749775"/>
              <a:chExt cx="1364245" cy="273000"/>
            </a:xfrm>
          </p:grpSpPr>
          <p:sp>
            <p:nvSpPr>
              <p:cNvPr id="5464" name="Google Shape;5464;p76"/>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endParaRPr/>
              </a:p>
            </p:txBody>
          </p:sp>
          <p:sp>
            <p:nvSpPr>
              <p:cNvPr id="5465" name="Google Shape;5465;p76"/>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endParaRPr/>
              </a:p>
            </p:txBody>
          </p:sp>
          <p:sp>
            <p:nvSpPr>
              <p:cNvPr id="5466" name="Google Shape;5466;p76"/>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endParaRPr/>
              </a:p>
            </p:txBody>
          </p:sp>
          <p:sp>
            <p:nvSpPr>
              <p:cNvPr id="5467" name="Google Shape;5467;p76"/>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endParaRPr/>
              </a:p>
            </p:txBody>
          </p:sp>
          <p:sp>
            <p:nvSpPr>
              <p:cNvPr id="5468" name="Google Shape;5468;p76"/>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endParaRPr/>
              </a:p>
            </p:txBody>
          </p:sp>
        </p:grpSp>
        <p:grpSp>
          <p:nvGrpSpPr>
            <p:cNvPr id="5469" name="Google Shape;5469;p76"/>
            <p:cNvGrpSpPr/>
            <p:nvPr/>
          </p:nvGrpSpPr>
          <p:grpSpPr>
            <a:xfrm>
              <a:off x="2623904" y="2027936"/>
              <a:ext cx="1364245" cy="273000"/>
              <a:chOff x="2623904" y="2027936"/>
              <a:chExt cx="1364245" cy="273000"/>
            </a:xfrm>
          </p:grpSpPr>
          <p:sp>
            <p:nvSpPr>
              <p:cNvPr id="5470" name="Google Shape;5470;p76"/>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endParaRPr/>
              </a:p>
            </p:txBody>
          </p:sp>
          <p:sp>
            <p:nvSpPr>
              <p:cNvPr id="5471" name="Google Shape;5471;p76"/>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endParaRPr/>
              </a:p>
            </p:txBody>
          </p:sp>
          <p:sp>
            <p:nvSpPr>
              <p:cNvPr id="5472" name="Google Shape;5472;p76"/>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endParaRPr/>
              </a:p>
            </p:txBody>
          </p:sp>
          <p:sp>
            <p:nvSpPr>
              <p:cNvPr id="5473" name="Google Shape;5473;p76"/>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endParaRPr/>
              </a:p>
            </p:txBody>
          </p:sp>
          <p:sp>
            <p:nvSpPr>
              <p:cNvPr id="5474" name="Google Shape;5474;p76"/>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endParaRPr/>
              </a:p>
            </p:txBody>
          </p:sp>
        </p:grpSp>
      </p:grpSp>
      <p:grpSp>
        <p:nvGrpSpPr>
          <p:cNvPr id="5475" name="Google Shape;5475;p76"/>
          <p:cNvGrpSpPr/>
          <p:nvPr/>
        </p:nvGrpSpPr>
        <p:grpSpPr>
          <a:xfrm>
            <a:off x="2613366" y="2657877"/>
            <a:ext cx="1387541" cy="159124"/>
            <a:chOff x="3200660" y="2180272"/>
            <a:chExt cx="2563824" cy="378237"/>
          </a:xfrm>
        </p:grpSpPr>
        <p:sp>
          <p:nvSpPr>
            <p:cNvPr id="5476" name="Google Shape;5476;p76"/>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5477" name="Google Shape;5477;p76"/>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5478" name="Google Shape;5478;p76"/>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5479" name="Google Shape;5479;p76"/>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5480" name="Google Shape;5480;p76"/>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5481" name="Google Shape;5481;p76"/>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5482" name="Google Shape;5482;p76"/>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5483" name="Google Shape;5483;p76"/>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5484" name="Google Shape;5484;p76"/>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5485" name="Google Shape;5485;p76"/>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5486" name="Google Shape;5486;p76"/>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5487" name="Google Shape;5487;p76"/>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488" name="Google Shape;5488;p76"/>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489" name="Google Shape;5489;p76"/>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490" name="Google Shape;5490;p76"/>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491" name="Google Shape;5491;p76"/>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492" name="Google Shape;5492;p76"/>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493" name="Google Shape;5493;p76"/>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endParaRPr/>
            </a:p>
          </p:txBody>
        </p:sp>
      </p:grpSp>
      <p:grpSp>
        <p:nvGrpSpPr>
          <p:cNvPr id="5494" name="Google Shape;5494;p76"/>
          <p:cNvGrpSpPr/>
          <p:nvPr/>
        </p:nvGrpSpPr>
        <p:grpSpPr>
          <a:xfrm>
            <a:off x="2609890" y="2935642"/>
            <a:ext cx="1390503" cy="159625"/>
            <a:chOff x="3530150" y="2790075"/>
            <a:chExt cx="1962600" cy="225300"/>
          </a:xfrm>
        </p:grpSpPr>
        <p:sp>
          <p:nvSpPr>
            <p:cNvPr id="5495" name="Google Shape;5495;p76"/>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endParaRPr/>
            </a:p>
          </p:txBody>
        </p:sp>
        <p:sp>
          <p:nvSpPr>
            <p:cNvPr id="5496" name="Google Shape;5496;p76"/>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endParaRPr/>
            </a:p>
          </p:txBody>
        </p:sp>
      </p:grpSp>
      <p:grpSp>
        <p:nvGrpSpPr>
          <p:cNvPr id="5497" name="Google Shape;5497;p76"/>
          <p:cNvGrpSpPr/>
          <p:nvPr/>
        </p:nvGrpSpPr>
        <p:grpSpPr>
          <a:xfrm>
            <a:off x="2609948" y="3213907"/>
            <a:ext cx="1411629" cy="154175"/>
            <a:chOff x="3558802" y="4011244"/>
            <a:chExt cx="1866000" cy="111600"/>
          </a:xfrm>
        </p:grpSpPr>
        <p:sp>
          <p:nvSpPr>
            <p:cNvPr id="5498" name="Google Shape;5498;p76"/>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endParaRPr/>
            </a:p>
          </p:txBody>
        </p:sp>
        <p:sp>
          <p:nvSpPr>
            <p:cNvPr id="5499" name="Google Shape;5499;p76"/>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endParaRPr/>
            </a:p>
          </p:txBody>
        </p:sp>
      </p:grpSp>
      <p:grpSp>
        <p:nvGrpSpPr>
          <p:cNvPr id="5500" name="Google Shape;5500;p76"/>
          <p:cNvGrpSpPr/>
          <p:nvPr/>
        </p:nvGrpSpPr>
        <p:grpSpPr>
          <a:xfrm>
            <a:off x="2610237" y="2419476"/>
            <a:ext cx="1383503" cy="119761"/>
            <a:chOff x="3465975" y="2270258"/>
            <a:chExt cx="1986364" cy="171947"/>
          </a:xfrm>
        </p:grpSpPr>
        <p:sp>
          <p:nvSpPr>
            <p:cNvPr id="5501" name="Google Shape;5501;p76"/>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502" name="Google Shape;5502;p76"/>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503" name="Google Shape;5503;p76"/>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endParaRPr/>
            </a:p>
          </p:txBody>
        </p:sp>
        <p:sp>
          <p:nvSpPr>
            <p:cNvPr id="5504" name="Google Shape;5504;p76"/>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endParaRPr/>
            </a:p>
          </p:txBody>
        </p:sp>
        <p:sp>
          <p:nvSpPr>
            <p:cNvPr id="5505" name="Google Shape;5505;p76"/>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endParaRPr/>
            </a:p>
          </p:txBody>
        </p:sp>
        <p:sp>
          <p:nvSpPr>
            <p:cNvPr id="5506" name="Google Shape;5506;p76"/>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507" name="Google Shape;5507;p76"/>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endParaRPr/>
            </a:p>
          </p:txBody>
        </p:sp>
        <p:sp>
          <p:nvSpPr>
            <p:cNvPr id="5508" name="Google Shape;5508;p76"/>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endParaRPr/>
            </a:p>
          </p:txBody>
        </p:sp>
      </p:grpSp>
      <p:grpSp>
        <p:nvGrpSpPr>
          <p:cNvPr id="5509" name="Google Shape;5509;p76"/>
          <p:cNvGrpSpPr/>
          <p:nvPr/>
        </p:nvGrpSpPr>
        <p:grpSpPr>
          <a:xfrm>
            <a:off x="2621244" y="3783249"/>
            <a:ext cx="1369531" cy="195460"/>
            <a:chOff x="723300" y="4253549"/>
            <a:chExt cx="2276482" cy="324900"/>
          </a:xfrm>
        </p:grpSpPr>
        <p:sp>
          <p:nvSpPr>
            <p:cNvPr id="5510" name="Google Shape;5510;p76"/>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endParaRPr/>
            </a:p>
          </p:txBody>
        </p:sp>
        <p:sp>
          <p:nvSpPr>
            <p:cNvPr id="5511" name="Google Shape;5511;p76"/>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endParaRPr/>
            </a:p>
          </p:txBody>
        </p:sp>
        <p:sp>
          <p:nvSpPr>
            <p:cNvPr id="5512" name="Google Shape;5512;p76"/>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endParaRPr/>
            </a:p>
          </p:txBody>
        </p:sp>
        <p:sp>
          <p:nvSpPr>
            <p:cNvPr id="5513" name="Google Shape;5513;p76"/>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endParaRPr/>
            </a:p>
          </p:txBody>
        </p:sp>
        <p:sp>
          <p:nvSpPr>
            <p:cNvPr id="5514" name="Google Shape;5514;p76"/>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endParaRPr/>
            </a:p>
          </p:txBody>
        </p:sp>
      </p:grpSp>
      <p:grpSp>
        <p:nvGrpSpPr>
          <p:cNvPr id="5515" name="Google Shape;5515;p76"/>
          <p:cNvGrpSpPr/>
          <p:nvPr/>
        </p:nvGrpSpPr>
        <p:grpSpPr>
          <a:xfrm>
            <a:off x="2610803" y="3484491"/>
            <a:ext cx="1389067" cy="180119"/>
            <a:chOff x="705948" y="3788465"/>
            <a:chExt cx="2308953" cy="299400"/>
          </a:xfrm>
        </p:grpSpPr>
        <p:sp>
          <p:nvSpPr>
            <p:cNvPr id="5516" name="Google Shape;5516;p76"/>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endParaRPr/>
            </a:p>
          </p:txBody>
        </p:sp>
        <p:sp>
          <p:nvSpPr>
            <p:cNvPr id="5517" name="Google Shape;5517;p76"/>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endParaRPr/>
            </a:p>
          </p:txBody>
        </p:sp>
        <p:sp>
          <p:nvSpPr>
            <p:cNvPr id="5518" name="Google Shape;5518;p76"/>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endParaRPr/>
            </a:p>
          </p:txBody>
        </p:sp>
        <p:sp>
          <p:nvSpPr>
            <p:cNvPr id="5519" name="Google Shape;5519;p76"/>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endParaRPr/>
            </a:p>
          </p:txBody>
        </p:sp>
        <p:sp>
          <p:nvSpPr>
            <p:cNvPr id="5520" name="Google Shape;5520;p76"/>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endParaRPr/>
            </a:p>
          </p:txBody>
        </p:sp>
      </p:grpSp>
      <p:grpSp>
        <p:nvGrpSpPr>
          <p:cNvPr id="5521" name="Google Shape;5521;p76"/>
          <p:cNvGrpSpPr/>
          <p:nvPr/>
        </p:nvGrpSpPr>
        <p:grpSpPr>
          <a:xfrm>
            <a:off x="4207795" y="2088444"/>
            <a:ext cx="1433821" cy="191501"/>
            <a:chOff x="4273350" y="2088443"/>
            <a:chExt cx="1433821" cy="191501"/>
          </a:xfrm>
        </p:grpSpPr>
        <p:grpSp>
          <p:nvGrpSpPr>
            <p:cNvPr id="5522" name="Google Shape;5522;p76"/>
            <p:cNvGrpSpPr/>
            <p:nvPr/>
          </p:nvGrpSpPr>
          <p:grpSpPr>
            <a:xfrm>
              <a:off x="4273350" y="2088443"/>
              <a:ext cx="1433821" cy="0"/>
              <a:chOff x="5224975" y="2962250"/>
              <a:chExt cx="1544400" cy="0"/>
            </a:xfrm>
          </p:grpSpPr>
          <p:cxnSp>
            <p:nvCxnSpPr>
              <p:cNvPr id="5523" name="Google Shape;5523;p7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24" name="Google Shape;5524;p76"/>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525" name="Google Shape;5525;p76"/>
            <p:cNvGrpSpPr/>
            <p:nvPr/>
          </p:nvGrpSpPr>
          <p:grpSpPr>
            <a:xfrm>
              <a:off x="4273350" y="2279944"/>
              <a:ext cx="1433821" cy="0"/>
              <a:chOff x="5224975" y="2962250"/>
              <a:chExt cx="1544400" cy="0"/>
            </a:xfrm>
          </p:grpSpPr>
          <p:cxnSp>
            <p:nvCxnSpPr>
              <p:cNvPr id="5526" name="Google Shape;5526;p76"/>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27" name="Google Shape;5527;p76"/>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528" name="Google Shape;5528;p76"/>
          <p:cNvGrpSpPr/>
          <p:nvPr/>
        </p:nvGrpSpPr>
        <p:grpSpPr>
          <a:xfrm>
            <a:off x="2658742" y="4097347"/>
            <a:ext cx="1304609" cy="294075"/>
            <a:chOff x="2658741" y="4097347"/>
            <a:chExt cx="1304609" cy="294074"/>
          </a:xfrm>
        </p:grpSpPr>
        <p:grpSp>
          <p:nvGrpSpPr>
            <p:cNvPr id="5529" name="Google Shape;5529;p76"/>
            <p:cNvGrpSpPr/>
            <p:nvPr/>
          </p:nvGrpSpPr>
          <p:grpSpPr>
            <a:xfrm>
              <a:off x="2658741" y="4097347"/>
              <a:ext cx="118572" cy="294074"/>
              <a:chOff x="3343310" y="4475555"/>
              <a:chExt cx="127717" cy="316753"/>
            </a:xfrm>
          </p:grpSpPr>
          <p:sp>
            <p:nvSpPr>
              <p:cNvPr id="5530" name="Google Shape;5530;p7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endParaRPr/>
              </a:p>
            </p:txBody>
          </p:sp>
          <p:sp>
            <p:nvSpPr>
              <p:cNvPr id="5531" name="Google Shape;5531;p7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endParaRPr/>
              </a:p>
            </p:txBody>
          </p:sp>
        </p:grpSp>
        <p:grpSp>
          <p:nvGrpSpPr>
            <p:cNvPr id="5532" name="Google Shape;5532;p76"/>
            <p:cNvGrpSpPr/>
            <p:nvPr/>
          </p:nvGrpSpPr>
          <p:grpSpPr>
            <a:xfrm>
              <a:off x="3815519" y="4098388"/>
              <a:ext cx="147831" cy="291991"/>
              <a:chOff x="3527539" y="4476677"/>
              <a:chExt cx="159232" cy="314510"/>
            </a:xfrm>
          </p:grpSpPr>
          <p:sp>
            <p:nvSpPr>
              <p:cNvPr id="5533" name="Google Shape;5533;p7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5534" name="Google Shape;5534;p7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5535" name="Google Shape;5535;p76"/>
            <p:cNvGrpSpPr/>
            <p:nvPr/>
          </p:nvGrpSpPr>
          <p:grpSpPr>
            <a:xfrm>
              <a:off x="3511696" y="4098388"/>
              <a:ext cx="147831" cy="291991"/>
              <a:chOff x="3527539" y="4476677"/>
              <a:chExt cx="159232" cy="314510"/>
            </a:xfrm>
          </p:grpSpPr>
          <p:sp>
            <p:nvSpPr>
              <p:cNvPr id="5536" name="Google Shape;5536;p7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5537" name="Google Shape;5537;p7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5538" name="Google Shape;5538;p76"/>
            <p:cNvGrpSpPr/>
            <p:nvPr/>
          </p:nvGrpSpPr>
          <p:grpSpPr>
            <a:xfrm>
              <a:off x="3207874" y="4098388"/>
              <a:ext cx="147831" cy="291991"/>
              <a:chOff x="3527539" y="4476677"/>
              <a:chExt cx="159232" cy="314510"/>
            </a:xfrm>
          </p:grpSpPr>
          <p:sp>
            <p:nvSpPr>
              <p:cNvPr id="5539" name="Google Shape;5539;p76"/>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5540" name="Google Shape;5540;p76"/>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endParaRPr/>
              </a:p>
            </p:txBody>
          </p:sp>
        </p:grpSp>
        <p:grpSp>
          <p:nvGrpSpPr>
            <p:cNvPr id="5541" name="Google Shape;5541;p76"/>
            <p:cNvGrpSpPr/>
            <p:nvPr/>
          </p:nvGrpSpPr>
          <p:grpSpPr>
            <a:xfrm>
              <a:off x="2933305" y="4097347"/>
              <a:ext cx="118572" cy="294074"/>
              <a:chOff x="3343310" y="4475555"/>
              <a:chExt cx="127717" cy="316753"/>
            </a:xfrm>
          </p:grpSpPr>
          <p:sp>
            <p:nvSpPr>
              <p:cNvPr id="5542" name="Google Shape;5542;p76"/>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endParaRPr/>
              </a:p>
            </p:txBody>
          </p:sp>
          <p:sp>
            <p:nvSpPr>
              <p:cNvPr id="5543" name="Google Shape;5543;p76"/>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endParaRPr/>
              </a:p>
            </p:txBody>
          </p:sp>
        </p:grpSp>
      </p:grpSp>
      <p:grpSp>
        <p:nvGrpSpPr>
          <p:cNvPr id="5544" name="Google Shape;5544;p76"/>
          <p:cNvGrpSpPr/>
          <p:nvPr/>
        </p:nvGrpSpPr>
        <p:grpSpPr>
          <a:xfrm>
            <a:off x="4209350" y="1176042"/>
            <a:ext cx="1430711" cy="751237"/>
            <a:chOff x="5159450" y="1919950"/>
            <a:chExt cx="1541050" cy="862500"/>
          </a:xfrm>
        </p:grpSpPr>
        <p:sp>
          <p:nvSpPr>
            <p:cNvPr id="5545" name="Google Shape;5545;p76"/>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546" name="Google Shape;5546;p76"/>
            <p:cNvGrpSpPr/>
            <p:nvPr/>
          </p:nvGrpSpPr>
          <p:grpSpPr>
            <a:xfrm>
              <a:off x="5159450" y="1919950"/>
              <a:ext cx="1541050" cy="862500"/>
              <a:chOff x="5159450" y="1919950"/>
              <a:chExt cx="1541050" cy="862500"/>
            </a:xfrm>
          </p:grpSpPr>
          <p:cxnSp>
            <p:nvCxnSpPr>
              <p:cNvPr id="5547" name="Google Shape;5547;p76"/>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548" name="Google Shape;5548;p76"/>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549" name="Google Shape;5549;p76"/>
          <p:cNvGrpSpPr/>
          <p:nvPr/>
        </p:nvGrpSpPr>
        <p:grpSpPr>
          <a:xfrm>
            <a:off x="4257487" y="2439811"/>
            <a:ext cx="1334436" cy="967915"/>
            <a:chOff x="4294923" y="2439811"/>
            <a:chExt cx="1334436" cy="967914"/>
          </a:xfrm>
        </p:grpSpPr>
        <p:grpSp>
          <p:nvGrpSpPr>
            <p:cNvPr id="5550" name="Google Shape;5550;p76"/>
            <p:cNvGrpSpPr/>
            <p:nvPr/>
          </p:nvGrpSpPr>
          <p:grpSpPr>
            <a:xfrm>
              <a:off x="4960455" y="2469658"/>
              <a:ext cx="668904" cy="885524"/>
              <a:chOff x="4960455" y="2469658"/>
              <a:chExt cx="668904" cy="885524"/>
            </a:xfrm>
          </p:grpSpPr>
          <p:sp>
            <p:nvSpPr>
              <p:cNvPr id="5551" name="Google Shape;5551;p76"/>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552" name="Google Shape;5552;p76"/>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553" name="Google Shape;5553;p76"/>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554" name="Google Shape;5554;p76"/>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555" name="Google Shape;5555;p76"/>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556" name="Google Shape;5556;p76"/>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5557" name="Google Shape;5557;p76"/>
            <p:cNvGrpSpPr/>
            <p:nvPr/>
          </p:nvGrpSpPr>
          <p:grpSpPr>
            <a:xfrm>
              <a:off x="4294923" y="2469658"/>
              <a:ext cx="668951" cy="885524"/>
              <a:chOff x="4294923" y="2469658"/>
              <a:chExt cx="668951" cy="885524"/>
            </a:xfrm>
          </p:grpSpPr>
          <p:sp>
            <p:nvSpPr>
              <p:cNvPr id="5558" name="Google Shape;5558;p76"/>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559" name="Google Shape;5559;p76"/>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560" name="Google Shape;5560;p76"/>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561" name="Google Shape;5561;p76"/>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562" name="Google Shape;5562;p76"/>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563" name="Google Shape;5563;p76"/>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endParaRPr/>
              </a:p>
            </p:txBody>
          </p:sp>
        </p:grpSp>
        <p:sp>
          <p:nvSpPr>
            <p:cNvPr id="5564" name="Google Shape;5564;p76"/>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endParaRPr/>
            </a:p>
          </p:txBody>
        </p:sp>
      </p:grpSp>
      <p:grpSp>
        <p:nvGrpSpPr>
          <p:cNvPr id="5565" name="Google Shape;5565;p76"/>
          <p:cNvGrpSpPr/>
          <p:nvPr/>
        </p:nvGrpSpPr>
        <p:grpSpPr>
          <a:xfrm>
            <a:off x="4243691" y="3494258"/>
            <a:ext cx="1430949" cy="897289"/>
            <a:chOff x="4351371" y="3547942"/>
            <a:chExt cx="1345130" cy="843475"/>
          </a:xfrm>
        </p:grpSpPr>
        <p:grpSp>
          <p:nvGrpSpPr>
            <p:cNvPr id="5566" name="Google Shape;5566;p76"/>
            <p:cNvGrpSpPr/>
            <p:nvPr/>
          </p:nvGrpSpPr>
          <p:grpSpPr>
            <a:xfrm>
              <a:off x="4351371" y="4209917"/>
              <a:ext cx="1345130" cy="181500"/>
              <a:chOff x="4351371" y="4209917"/>
              <a:chExt cx="1345130" cy="181500"/>
            </a:xfrm>
          </p:grpSpPr>
          <p:sp>
            <p:nvSpPr>
              <p:cNvPr id="5567" name="Google Shape;5567;p76"/>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endParaRPr/>
              </a:p>
            </p:txBody>
          </p:sp>
          <p:cxnSp>
            <p:nvCxnSpPr>
              <p:cNvPr id="5568" name="Google Shape;5568;p76"/>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569" name="Google Shape;5569;p76"/>
            <p:cNvGrpSpPr/>
            <p:nvPr/>
          </p:nvGrpSpPr>
          <p:grpSpPr>
            <a:xfrm>
              <a:off x="4403010" y="3985221"/>
              <a:ext cx="1109518" cy="181500"/>
              <a:chOff x="4403010" y="3985221"/>
              <a:chExt cx="1109518" cy="181500"/>
            </a:xfrm>
          </p:grpSpPr>
          <p:sp>
            <p:nvSpPr>
              <p:cNvPr id="5570" name="Google Shape;5570;p76"/>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endParaRPr/>
              </a:p>
            </p:txBody>
          </p:sp>
          <p:cxnSp>
            <p:nvCxnSpPr>
              <p:cNvPr id="5571" name="Google Shape;5571;p76"/>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572" name="Google Shape;5572;p76"/>
            <p:cNvGrpSpPr/>
            <p:nvPr/>
          </p:nvGrpSpPr>
          <p:grpSpPr>
            <a:xfrm>
              <a:off x="4618704" y="3766582"/>
              <a:ext cx="807858" cy="181500"/>
              <a:chOff x="4618704" y="3766582"/>
              <a:chExt cx="807858" cy="181500"/>
            </a:xfrm>
          </p:grpSpPr>
          <p:sp>
            <p:nvSpPr>
              <p:cNvPr id="5573" name="Google Shape;5573;p76"/>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endParaRPr/>
              </a:p>
            </p:txBody>
          </p:sp>
          <p:cxnSp>
            <p:nvCxnSpPr>
              <p:cNvPr id="5574" name="Google Shape;5574;p76"/>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575" name="Google Shape;5575;p76"/>
            <p:cNvGrpSpPr/>
            <p:nvPr/>
          </p:nvGrpSpPr>
          <p:grpSpPr>
            <a:xfrm>
              <a:off x="4735238" y="3547942"/>
              <a:ext cx="462839" cy="181500"/>
              <a:chOff x="4735238" y="3547942"/>
              <a:chExt cx="462839" cy="181500"/>
            </a:xfrm>
          </p:grpSpPr>
          <p:sp>
            <p:nvSpPr>
              <p:cNvPr id="5576" name="Google Shape;5576;p76"/>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endParaRPr/>
              </a:p>
            </p:txBody>
          </p:sp>
          <p:cxnSp>
            <p:nvCxnSpPr>
              <p:cNvPr id="5577" name="Google Shape;5577;p76"/>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578" name="Google Shape;5578;p76"/>
          <p:cNvGrpSpPr/>
          <p:nvPr/>
        </p:nvGrpSpPr>
        <p:grpSpPr>
          <a:xfrm>
            <a:off x="7420048" y="2429581"/>
            <a:ext cx="1020955" cy="928853"/>
            <a:chOff x="926675" y="238125"/>
            <a:chExt cx="5755100" cy="5232975"/>
          </a:xfrm>
        </p:grpSpPr>
        <p:sp>
          <p:nvSpPr>
            <p:cNvPr id="5579" name="Google Shape;5579;p76"/>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5580" name="Google Shape;5580;p76"/>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581" name="Google Shape;5581;p76"/>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582" name="Google Shape;5582;p76"/>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endParaRPr/>
            </a:p>
          </p:txBody>
        </p:sp>
      </p:grpSp>
      <p:grpSp>
        <p:nvGrpSpPr>
          <p:cNvPr id="5583" name="Google Shape;5583;p76"/>
          <p:cNvGrpSpPr/>
          <p:nvPr/>
        </p:nvGrpSpPr>
        <p:grpSpPr>
          <a:xfrm>
            <a:off x="727422" y="2828316"/>
            <a:ext cx="1695375" cy="1560837"/>
            <a:chOff x="727421" y="2828315"/>
            <a:chExt cx="1695374" cy="1560837"/>
          </a:xfrm>
        </p:grpSpPr>
        <p:grpSp>
          <p:nvGrpSpPr>
            <p:cNvPr id="5584" name="Google Shape;5584;p76"/>
            <p:cNvGrpSpPr/>
            <p:nvPr/>
          </p:nvGrpSpPr>
          <p:grpSpPr>
            <a:xfrm>
              <a:off x="727421" y="2828315"/>
              <a:ext cx="1695374" cy="1560837"/>
              <a:chOff x="734799" y="2782450"/>
              <a:chExt cx="1571100" cy="1577400"/>
            </a:xfrm>
          </p:grpSpPr>
          <p:cxnSp>
            <p:nvCxnSpPr>
              <p:cNvPr id="5585" name="Google Shape;5585;p76"/>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586" name="Google Shape;5586;p76"/>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587" name="Google Shape;5587;p76"/>
            <p:cNvGrpSpPr/>
            <p:nvPr/>
          </p:nvGrpSpPr>
          <p:grpSpPr>
            <a:xfrm>
              <a:off x="819108" y="2882501"/>
              <a:ext cx="1556791" cy="1426186"/>
              <a:chOff x="819108" y="2882501"/>
              <a:chExt cx="1556791" cy="1426186"/>
            </a:xfrm>
          </p:grpSpPr>
          <p:grpSp>
            <p:nvGrpSpPr>
              <p:cNvPr id="5588" name="Google Shape;5588;p76"/>
              <p:cNvGrpSpPr/>
              <p:nvPr/>
            </p:nvGrpSpPr>
            <p:grpSpPr>
              <a:xfrm>
                <a:off x="819108" y="2882501"/>
                <a:ext cx="103104" cy="1426186"/>
                <a:chOff x="4674013" y="3100904"/>
                <a:chExt cx="122758" cy="1698043"/>
              </a:xfrm>
            </p:grpSpPr>
            <p:sp>
              <p:nvSpPr>
                <p:cNvPr id="5589" name="Google Shape;5589;p76"/>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590" name="Google Shape;5590;p76"/>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591" name="Google Shape;5591;p76"/>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592" name="Google Shape;5592;p76"/>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593" name="Google Shape;5593;p76"/>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594" name="Google Shape;5594;p76"/>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595" name="Google Shape;5595;p76"/>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5596" name="Google Shape;5596;p76"/>
              <p:cNvGrpSpPr/>
              <p:nvPr/>
            </p:nvGrpSpPr>
            <p:grpSpPr>
              <a:xfrm>
                <a:off x="1062475" y="2882501"/>
                <a:ext cx="103104" cy="1426186"/>
                <a:chOff x="4940438" y="3100904"/>
                <a:chExt cx="122758" cy="1698043"/>
              </a:xfrm>
            </p:grpSpPr>
            <p:sp>
              <p:nvSpPr>
                <p:cNvPr id="5597" name="Google Shape;5597;p76"/>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598" name="Google Shape;5598;p76"/>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599" name="Google Shape;5599;p76"/>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00" name="Google Shape;5600;p76"/>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01" name="Google Shape;5601;p76"/>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02" name="Google Shape;5602;p76"/>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03" name="Google Shape;5603;p76"/>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5604" name="Google Shape;5604;p76"/>
              <p:cNvGrpSpPr/>
              <p:nvPr/>
            </p:nvGrpSpPr>
            <p:grpSpPr>
              <a:xfrm>
                <a:off x="1299324" y="2882501"/>
                <a:ext cx="103104" cy="1426186"/>
                <a:chOff x="5206863" y="3100904"/>
                <a:chExt cx="122758" cy="1698043"/>
              </a:xfrm>
            </p:grpSpPr>
            <p:sp>
              <p:nvSpPr>
                <p:cNvPr id="5605" name="Google Shape;5605;p7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06" name="Google Shape;5606;p7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07" name="Google Shape;5607;p7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08" name="Google Shape;5608;p7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09" name="Google Shape;5609;p7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10" name="Google Shape;5610;p7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11" name="Google Shape;5611;p7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5612" name="Google Shape;5612;p76"/>
              <p:cNvGrpSpPr/>
              <p:nvPr/>
            </p:nvGrpSpPr>
            <p:grpSpPr>
              <a:xfrm>
                <a:off x="1786057" y="2882501"/>
                <a:ext cx="103104" cy="1426186"/>
                <a:chOff x="6006138" y="3143629"/>
                <a:chExt cx="122758" cy="1698043"/>
              </a:xfrm>
            </p:grpSpPr>
            <p:sp>
              <p:nvSpPr>
                <p:cNvPr id="5613" name="Google Shape;5613;p7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14" name="Google Shape;5614;p7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15" name="Google Shape;5615;p7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16" name="Google Shape;5616;p7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17" name="Google Shape;5617;p7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18" name="Google Shape;5618;p7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19" name="Google Shape;5619;p7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5620" name="Google Shape;5620;p76"/>
              <p:cNvGrpSpPr/>
              <p:nvPr/>
            </p:nvGrpSpPr>
            <p:grpSpPr>
              <a:xfrm>
                <a:off x="2029422" y="2882501"/>
                <a:ext cx="103104" cy="1426186"/>
                <a:chOff x="6805413" y="3100904"/>
                <a:chExt cx="122758" cy="1698043"/>
              </a:xfrm>
            </p:grpSpPr>
            <p:sp>
              <p:nvSpPr>
                <p:cNvPr id="5621" name="Google Shape;5621;p76"/>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22" name="Google Shape;5622;p76"/>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23" name="Google Shape;5623;p76"/>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24" name="Google Shape;5624;p76"/>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25" name="Google Shape;5625;p76"/>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26" name="Google Shape;5626;p76"/>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27" name="Google Shape;5627;p76"/>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5628" name="Google Shape;5628;p76"/>
              <p:cNvGrpSpPr/>
              <p:nvPr/>
            </p:nvGrpSpPr>
            <p:grpSpPr>
              <a:xfrm>
                <a:off x="2272795" y="2882501"/>
                <a:ext cx="103104" cy="1426186"/>
                <a:chOff x="5206863" y="3100904"/>
                <a:chExt cx="122758" cy="1698043"/>
              </a:xfrm>
            </p:grpSpPr>
            <p:sp>
              <p:nvSpPr>
                <p:cNvPr id="5629" name="Google Shape;5629;p76"/>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30" name="Google Shape;5630;p76"/>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31" name="Google Shape;5631;p76"/>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32" name="Google Shape;5632;p76"/>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33" name="Google Shape;5633;p76"/>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34" name="Google Shape;5634;p76"/>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35" name="Google Shape;5635;p76"/>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5636" name="Google Shape;5636;p76"/>
              <p:cNvGrpSpPr/>
              <p:nvPr/>
            </p:nvGrpSpPr>
            <p:grpSpPr>
              <a:xfrm>
                <a:off x="1542694" y="2882501"/>
                <a:ext cx="103104" cy="1426186"/>
                <a:chOff x="6006138" y="3143629"/>
                <a:chExt cx="122758" cy="1698043"/>
              </a:xfrm>
            </p:grpSpPr>
            <p:sp>
              <p:nvSpPr>
                <p:cNvPr id="5637" name="Google Shape;5637;p76"/>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38" name="Google Shape;5638;p76"/>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39" name="Google Shape;5639;p76"/>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5640" name="Google Shape;5640;p76"/>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5641" name="Google Shape;5641;p76"/>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5642" name="Google Shape;5642;p76"/>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5643" name="Google Shape;5643;p76"/>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endParaRPr/>
                </a:p>
              </p:txBody>
            </p:sp>
          </p:grpSp>
        </p:grpSp>
      </p:grpSp>
      <p:grpSp>
        <p:nvGrpSpPr>
          <p:cNvPr id="5644" name="Google Shape;5644;p76"/>
          <p:cNvGrpSpPr/>
          <p:nvPr/>
        </p:nvGrpSpPr>
        <p:grpSpPr>
          <a:xfrm>
            <a:off x="5683472" y="3518038"/>
            <a:ext cx="2749952" cy="870677"/>
            <a:chOff x="238125" y="1725700"/>
            <a:chExt cx="7139025" cy="2260325"/>
          </a:xfrm>
        </p:grpSpPr>
        <p:sp>
          <p:nvSpPr>
            <p:cNvPr id="5645" name="Google Shape;5645;p76"/>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endParaRPr/>
            </a:p>
          </p:txBody>
        </p:sp>
        <p:sp>
          <p:nvSpPr>
            <p:cNvPr id="5646" name="Google Shape;5646;p76"/>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5647" name="Google Shape;5647;p76"/>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endParaRPr/>
            </a:p>
          </p:txBody>
        </p:sp>
        <p:sp>
          <p:nvSpPr>
            <p:cNvPr id="5648" name="Google Shape;5648;p76"/>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endParaRPr/>
            </a:p>
          </p:txBody>
        </p:sp>
        <p:sp>
          <p:nvSpPr>
            <p:cNvPr id="5649" name="Google Shape;5649;p76"/>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5650" name="Google Shape;5650;p76"/>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endParaRPr/>
            </a:p>
          </p:txBody>
        </p:sp>
        <p:sp>
          <p:nvSpPr>
            <p:cNvPr id="5651" name="Google Shape;5651;p76"/>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52" name="Google Shape;5652;p76"/>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53" name="Google Shape;5653;p76"/>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endParaRPr/>
            </a:p>
          </p:txBody>
        </p:sp>
        <p:sp>
          <p:nvSpPr>
            <p:cNvPr id="5654" name="Google Shape;5654;p76"/>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endParaRPr/>
            </a:p>
          </p:txBody>
        </p:sp>
      </p:grpSp>
      <p:grpSp>
        <p:nvGrpSpPr>
          <p:cNvPr id="5655" name="Google Shape;5655;p76"/>
          <p:cNvGrpSpPr/>
          <p:nvPr/>
        </p:nvGrpSpPr>
        <p:grpSpPr>
          <a:xfrm>
            <a:off x="5953637" y="2459783"/>
            <a:ext cx="1105452" cy="916747"/>
            <a:chOff x="5249100" y="1210600"/>
            <a:chExt cx="3502700" cy="2904775"/>
          </a:xfrm>
        </p:grpSpPr>
        <p:sp>
          <p:nvSpPr>
            <p:cNvPr id="5656" name="Google Shape;5656;p76"/>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endParaRPr/>
            </a:p>
          </p:txBody>
        </p:sp>
        <p:sp>
          <p:nvSpPr>
            <p:cNvPr id="5657" name="Google Shape;5657;p76"/>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5658" name="Google Shape;5658;p76"/>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5659" name="Google Shape;5659;p76"/>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endParaRPr/>
            </a:p>
          </p:txBody>
        </p:sp>
        <p:cxnSp>
          <p:nvCxnSpPr>
            <p:cNvPr id="5660" name="Google Shape;5660;p76"/>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661" name="Google Shape;5661;p76"/>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662" name="Google Shape;5662;p76"/>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663" name="Google Shape;5663;p76"/>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664" name="Google Shape;5664;p76"/>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endParaRPr/>
            </a:p>
          </p:txBody>
        </p:sp>
      </p:grpSp>
      <p:grpSp>
        <p:nvGrpSpPr>
          <p:cNvPr id="5665" name="Google Shape;5665;p76"/>
          <p:cNvGrpSpPr/>
          <p:nvPr/>
        </p:nvGrpSpPr>
        <p:grpSpPr>
          <a:xfrm>
            <a:off x="7136183" y="1179201"/>
            <a:ext cx="1304651" cy="1124856"/>
            <a:chOff x="7287122" y="1165658"/>
            <a:chExt cx="1219413" cy="1051365"/>
          </a:xfrm>
        </p:grpSpPr>
        <p:grpSp>
          <p:nvGrpSpPr>
            <p:cNvPr id="5666" name="Google Shape;5666;p76"/>
            <p:cNvGrpSpPr/>
            <p:nvPr/>
          </p:nvGrpSpPr>
          <p:grpSpPr>
            <a:xfrm>
              <a:off x="7287122" y="1969723"/>
              <a:ext cx="1219413" cy="247300"/>
              <a:chOff x="7287122" y="1969723"/>
              <a:chExt cx="1219413" cy="247300"/>
            </a:xfrm>
          </p:grpSpPr>
          <p:sp>
            <p:nvSpPr>
              <p:cNvPr id="5667" name="Google Shape;5667;p76"/>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endParaRPr/>
              </a:p>
            </p:txBody>
          </p:sp>
          <p:grpSp>
            <p:nvGrpSpPr>
              <p:cNvPr id="5668" name="Google Shape;5668;p76"/>
              <p:cNvGrpSpPr/>
              <p:nvPr/>
            </p:nvGrpSpPr>
            <p:grpSpPr>
              <a:xfrm>
                <a:off x="7287122" y="2063892"/>
                <a:ext cx="1151753" cy="73428"/>
                <a:chOff x="7287122" y="2063892"/>
                <a:chExt cx="1151753" cy="73428"/>
              </a:xfrm>
            </p:grpSpPr>
            <p:sp>
              <p:nvSpPr>
                <p:cNvPr id="5669" name="Google Shape;5669;p76"/>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endParaRPr/>
                </a:p>
              </p:txBody>
            </p:sp>
            <p:cxnSp>
              <p:nvCxnSpPr>
                <p:cNvPr id="5670" name="Google Shape;5670;p76"/>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671" name="Google Shape;5671;p76"/>
            <p:cNvGrpSpPr/>
            <p:nvPr/>
          </p:nvGrpSpPr>
          <p:grpSpPr>
            <a:xfrm>
              <a:off x="7287122" y="1712201"/>
              <a:ext cx="1219403" cy="246767"/>
              <a:chOff x="7287122" y="1712201"/>
              <a:chExt cx="1219403" cy="246767"/>
            </a:xfrm>
          </p:grpSpPr>
          <p:sp>
            <p:nvSpPr>
              <p:cNvPr id="5672" name="Google Shape;5672;p76"/>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endParaRPr/>
              </a:p>
            </p:txBody>
          </p:sp>
          <p:grpSp>
            <p:nvGrpSpPr>
              <p:cNvPr id="5673" name="Google Shape;5673;p76"/>
              <p:cNvGrpSpPr/>
              <p:nvPr/>
            </p:nvGrpSpPr>
            <p:grpSpPr>
              <a:xfrm>
                <a:off x="7287122" y="1842861"/>
                <a:ext cx="1005303" cy="73419"/>
                <a:chOff x="7287122" y="1842861"/>
                <a:chExt cx="1005303" cy="73419"/>
              </a:xfrm>
            </p:grpSpPr>
            <p:sp>
              <p:nvSpPr>
                <p:cNvPr id="5674" name="Google Shape;5674;p76"/>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endParaRPr/>
                </a:p>
              </p:txBody>
            </p:sp>
            <p:cxnSp>
              <p:nvCxnSpPr>
                <p:cNvPr id="5675" name="Google Shape;5675;p76"/>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676" name="Google Shape;5676;p76"/>
            <p:cNvGrpSpPr/>
            <p:nvPr/>
          </p:nvGrpSpPr>
          <p:grpSpPr>
            <a:xfrm>
              <a:off x="7287122" y="1447520"/>
              <a:ext cx="1219403" cy="286667"/>
              <a:chOff x="7287122" y="1447520"/>
              <a:chExt cx="1219403" cy="286667"/>
            </a:xfrm>
          </p:grpSpPr>
          <p:sp>
            <p:nvSpPr>
              <p:cNvPr id="5677" name="Google Shape;5677;p76"/>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endParaRPr/>
              </a:p>
            </p:txBody>
          </p:sp>
          <p:grpSp>
            <p:nvGrpSpPr>
              <p:cNvPr id="5678" name="Google Shape;5678;p76"/>
              <p:cNvGrpSpPr/>
              <p:nvPr/>
            </p:nvGrpSpPr>
            <p:grpSpPr>
              <a:xfrm>
                <a:off x="7287122" y="1581977"/>
                <a:ext cx="852803" cy="73428"/>
                <a:chOff x="7287122" y="1581977"/>
                <a:chExt cx="852803" cy="73428"/>
              </a:xfrm>
            </p:grpSpPr>
            <p:sp>
              <p:nvSpPr>
                <p:cNvPr id="5679" name="Google Shape;5679;p76"/>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endParaRPr/>
                </a:p>
              </p:txBody>
            </p:sp>
            <p:cxnSp>
              <p:nvCxnSpPr>
                <p:cNvPr id="5680" name="Google Shape;5680;p76"/>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681" name="Google Shape;5681;p76"/>
            <p:cNvGrpSpPr/>
            <p:nvPr/>
          </p:nvGrpSpPr>
          <p:grpSpPr>
            <a:xfrm>
              <a:off x="7287122" y="1165658"/>
              <a:ext cx="1219403" cy="344253"/>
              <a:chOff x="7287122" y="1165658"/>
              <a:chExt cx="1219403" cy="344253"/>
            </a:xfrm>
          </p:grpSpPr>
          <p:sp>
            <p:nvSpPr>
              <p:cNvPr id="5682" name="Google Shape;5682;p76"/>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endParaRPr/>
              </a:p>
            </p:txBody>
          </p:sp>
          <p:grpSp>
            <p:nvGrpSpPr>
              <p:cNvPr id="5683" name="Google Shape;5683;p76"/>
              <p:cNvGrpSpPr/>
              <p:nvPr/>
            </p:nvGrpSpPr>
            <p:grpSpPr>
              <a:xfrm>
                <a:off x="7287122" y="1341025"/>
                <a:ext cx="695703" cy="73419"/>
                <a:chOff x="7287122" y="1341025"/>
                <a:chExt cx="695703" cy="73419"/>
              </a:xfrm>
            </p:grpSpPr>
            <p:sp>
              <p:nvSpPr>
                <p:cNvPr id="5684" name="Google Shape;5684;p76"/>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endParaRPr/>
                </a:p>
              </p:txBody>
            </p:sp>
            <p:cxnSp>
              <p:nvCxnSpPr>
                <p:cNvPr id="5685" name="Google Shape;5685;p76"/>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686" name="Google Shape;5686;p76"/>
          <p:cNvGrpSpPr/>
          <p:nvPr/>
        </p:nvGrpSpPr>
        <p:grpSpPr>
          <a:xfrm>
            <a:off x="5802677" y="1185225"/>
            <a:ext cx="1397729" cy="1098540"/>
            <a:chOff x="5900602" y="1193063"/>
            <a:chExt cx="1299851" cy="1021707"/>
          </a:xfrm>
        </p:grpSpPr>
        <p:grpSp>
          <p:nvGrpSpPr>
            <p:cNvPr id="5687" name="Google Shape;5687;p76"/>
            <p:cNvGrpSpPr/>
            <p:nvPr/>
          </p:nvGrpSpPr>
          <p:grpSpPr>
            <a:xfrm>
              <a:off x="6520337" y="1193063"/>
              <a:ext cx="341815" cy="799959"/>
              <a:chOff x="6520337" y="1193063"/>
              <a:chExt cx="341815" cy="799959"/>
            </a:xfrm>
          </p:grpSpPr>
          <p:grpSp>
            <p:nvGrpSpPr>
              <p:cNvPr id="5688" name="Google Shape;5688;p76"/>
              <p:cNvGrpSpPr/>
              <p:nvPr/>
            </p:nvGrpSpPr>
            <p:grpSpPr>
              <a:xfrm>
                <a:off x="6520337" y="1589527"/>
                <a:ext cx="213950" cy="403494"/>
                <a:chOff x="6520337" y="1589527"/>
                <a:chExt cx="213950" cy="403494"/>
              </a:xfrm>
            </p:grpSpPr>
            <p:sp>
              <p:nvSpPr>
                <p:cNvPr id="5689" name="Google Shape;5689;p76"/>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endParaRPr/>
                </a:p>
              </p:txBody>
            </p:sp>
            <p:sp>
              <p:nvSpPr>
                <p:cNvPr id="5690" name="Google Shape;5690;p76"/>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endParaRPr/>
                </a:p>
              </p:txBody>
            </p:sp>
          </p:grpSp>
          <p:grpSp>
            <p:nvGrpSpPr>
              <p:cNvPr id="5691" name="Google Shape;5691;p76"/>
              <p:cNvGrpSpPr/>
              <p:nvPr/>
            </p:nvGrpSpPr>
            <p:grpSpPr>
              <a:xfrm>
                <a:off x="6577204" y="1193063"/>
                <a:ext cx="284947" cy="464512"/>
                <a:chOff x="6577204" y="1193063"/>
                <a:chExt cx="284947" cy="464512"/>
              </a:xfrm>
            </p:grpSpPr>
            <p:sp>
              <p:nvSpPr>
                <p:cNvPr id="5692" name="Google Shape;5692;p76"/>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endParaRPr/>
                </a:p>
              </p:txBody>
            </p:sp>
            <p:cxnSp>
              <p:nvCxnSpPr>
                <p:cNvPr id="5693" name="Google Shape;5693;p76"/>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694" name="Google Shape;5694;p76"/>
            <p:cNvGrpSpPr/>
            <p:nvPr/>
          </p:nvGrpSpPr>
          <p:grpSpPr>
            <a:xfrm>
              <a:off x="6238903" y="1193063"/>
              <a:ext cx="300475" cy="900152"/>
              <a:chOff x="6238903" y="1193063"/>
              <a:chExt cx="300475" cy="900152"/>
            </a:xfrm>
          </p:grpSpPr>
          <p:grpSp>
            <p:nvGrpSpPr>
              <p:cNvPr id="5695" name="Google Shape;5695;p76"/>
              <p:cNvGrpSpPr/>
              <p:nvPr/>
            </p:nvGrpSpPr>
            <p:grpSpPr>
              <a:xfrm>
                <a:off x="6290865" y="1489315"/>
                <a:ext cx="248514" cy="603900"/>
                <a:chOff x="6290865" y="1489315"/>
                <a:chExt cx="248514" cy="603900"/>
              </a:xfrm>
            </p:grpSpPr>
            <p:sp>
              <p:nvSpPr>
                <p:cNvPr id="5696" name="Google Shape;5696;p76"/>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endParaRPr/>
                </a:p>
              </p:txBody>
            </p:sp>
            <p:sp>
              <p:nvSpPr>
                <p:cNvPr id="5697" name="Google Shape;5697;p76"/>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endParaRPr/>
                </a:p>
              </p:txBody>
            </p:sp>
          </p:grpSp>
          <p:grpSp>
            <p:nvGrpSpPr>
              <p:cNvPr id="5698" name="Google Shape;5698;p76"/>
              <p:cNvGrpSpPr/>
              <p:nvPr/>
            </p:nvGrpSpPr>
            <p:grpSpPr>
              <a:xfrm>
                <a:off x="6238903" y="1193063"/>
                <a:ext cx="284947" cy="333087"/>
                <a:chOff x="6238903" y="1193063"/>
                <a:chExt cx="284947" cy="333087"/>
              </a:xfrm>
            </p:grpSpPr>
            <p:sp>
              <p:nvSpPr>
                <p:cNvPr id="5699" name="Google Shape;5699;p76"/>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endParaRPr/>
                </a:p>
              </p:txBody>
            </p:sp>
            <p:cxnSp>
              <p:nvCxnSpPr>
                <p:cNvPr id="5700" name="Google Shape;5700;p76"/>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701" name="Google Shape;5701;p76"/>
            <p:cNvGrpSpPr/>
            <p:nvPr/>
          </p:nvGrpSpPr>
          <p:grpSpPr>
            <a:xfrm>
              <a:off x="5900602" y="1193063"/>
              <a:ext cx="444345" cy="1021707"/>
              <a:chOff x="5900602" y="1193063"/>
              <a:chExt cx="444345" cy="1021707"/>
            </a:xfrm>
          </p:grpSpPr>
          <p:grpSp>
            <p:nvGrpSpPr>
              <p:cNvPr id="5702" name="Google Shape;5702;p76"/>
              <p:cNvGrpSpPr/>
              <p:nvPr/>
            </p:nvGrpSpPr>
            <p:grpSpPr>
              <a:xfrm>
                <a:off x="6046501" y="1367785"/>
                <a:ext cx="298446" cy="846986"/>
                <a:chOff x="6046501" y="1367785"/>
                <a:chExt cx="298446" cy="846986"/>
              </a:xfrm>
            </p:grpSpPr>
            <p:sp>
              <p:nvSpPr>
                <p:cNvPr id="5703" name="Google Shape;5703;p76"/>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704" name="Google Shape;5704;p76"/>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endParaRPr/>
                </a:p>
              </p:txBody>
            </p:sp>
          </p:grpSp>
          <p:grpSp>
            <p:nvGrpSpPr>
              <p:cNvPr id="5705" name="Google Shape;5705;p76"/>
              <p:cNvGrpSpPr/>
              <p:nvPr/>
            </p:nvGrpSpPr>
            <p:grpSpPr>
              <a:xfrm>
                <a:off x="5900602" y="1193063"/>
                <a:ext cx="284947" cy="182312"/>
                <a:chOff x="5900602" y="1193063"/>
                <a:chExt cx="284947" cy="182312"/>
              </a:xfrm>
            </p:grpSpPr>
            <p:sp>
              <p:nvSpPr>
                <p:cNvPr id="5706" name="Google Shape;5706;p76"/>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endParaRPr/>
                </a:p>
              </p:txBody>
            </p:sp>
            <p:cxnSp>
              <p:nvCxnSpPr>
                <p:cNvPr id="5707" name="Google Shape;5707;p76"/>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708" name="Google Shape;5708;p76"/>
            <p:cNvGrpSpPr/>
            <p:nvPr/>
          </p:nvGrpSpPr>
          <p:grpSpPr>
            <a:xfrm>
              <a:off x="6738300" y="1193063"/>
              <a:ext cx="462153" cy="707634"/>
              <a:chOff x="6738300" y="1193063"/>
              <a:chExt cx="462153" cy="707634"/>
            </a:xfrm>
          </p:grpSpPr>
          <p:grpSp>
            <p:nvGrpSpPr>
              <p:cNvPr id="5709" name="Google Shape;5709;p76"/>
              <p:cNvGrpSpPr/>
              <p:nvPr/>
            </p:nvGrpSpPr>
            <p:grpSpPr>
              <a:xfrm>
                <a:off x="6915505" y="1193063"/>
                <a:ext cx="284947" cy="597387"/>
                <a:chOff x="6915505" y="1193063"/>
                <a:chExt cx="284947" cy="597387"/>
              </a:xfrm>
            </p:grpSpPr>
            <p:sp>
              <p:nvSpPr>
                <p:cNvPr id="5710" name="Google Shape;5710;p76"/>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endParaRPr/>
                </a:p>
              </p:txBody>
            </p:sp>
            <p:cxnSp>
              <p:nvCxnSpPr>
                <p:cNvPr id="5711" name="Google Shape;5711;p76"/>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712" name="Google Shape;5712;p76"/>
              <p:cNvGrpSpPr/>
              <p:nvPr/>
            </p:nvGrpSpPr>
            <p:grpSpPr>
              <a:xfrm>
                <a:off x="6738300" y="1684725"/>
                <a:ext cx="230066" cy="215971"/>
                <a:chOff x="6738300" y="1684725"/>
                <a:chExt cx="230066" cy="215971"/>
              </a:xfrm>
            </p:grpSpPr>
            <p:sp>
              <p:nvSpPr>
                <p:cNvPr id="5713" name="Google Shape;5713;p76"/>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endParaRPr/>
                </a:p>
              </p:txBody>
            </p:sp>
            <p:sp>
              <p:nvSpPr>
                <p:cNvPr id="5714" name="Google Shape;5714;p76"/>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18"/>
        <p:cNvGrpSpPr/>
        <p:nvPr/>
      </p:nvGrpSpPr>
      <p:grpSpPr>
        <a:xfrm>
          <a:off x="0" y="0"/>
          <a:ext cx="0" cy="0"/>
          <a:chOff x="0" y="0"/>
          <a:chExt cx="0" cy="0"/>
        </a:xfrm>
      </p:grpSpPr>
      <p:sp>
        <p:nvSpPr>
          <p:cNvPr id="5719" name="Google Shape;5719;p77"/>
          <p:cNvSpPr txBox="1">
            <a:spLocks noGrp="1"/>
          </p:cNvSpPr>
          <p:nvPr>
            <p:ph type="title" idx="4294967295"/>
          </p:nvPr>
        </p:nvSpPr>
        <p:spPr>
          <a:xfrm>
            <a:off x="1068101" y="933450"/>
            <a:ext cx="7047300" cy="482400"/>
          </a:xfrm>
          <a:prstGeom prst="rect">
            <a:avLst/>
          </a:prstGeom>
        </p:spPr>
        <p:txBody>
          <a:bodyPr spcFirstLastPara="1" wrap="square" lIns="91425" tIns="91425" rIns="91425" bIns="91425" anchor="t" anchorCtr="0">
            <a:noAutofit/>
          </a:bodyPr>
          <a:lstStyle/>
          <a:p>
            <a:pPr>
              <a:buClr>
                <a:srgbClr val="000000"/>
              </a:buClr>
              <a:buSzPts val="1100"/>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720" name="Google Shape;5720;p77"/>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indent="0" algn="ctr">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indent="0" algn="ctr">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indent="0" algn="ctr">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721" name="Google Shape;5721;p77"/>
          <p:cNvGrpSpPr/>
          <p:nvPr/>
        </p:nvGrpSpPr>
        <p:grpSpPr>
          <a:xfrm>
            <a:off x="829360" y="2307635"/>
            <a:ext cx="339235" cy="298187"/>
            <a:chOff x="898875" y="244725"/>
            <a:chExt cx="481800" cy="423500"/>
          </a:xfrm>
        </p:grpSpPr>
        <p:sp>
          <p:nvSpPr>
            <p:cNvPr id="5722" name="Google Shape;5722;p7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23" name="Google Shape;5723;p7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24" name="Google Shape;5724;p7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25" name="Google Shape;5725;p7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26" name="Google Shape;5726;p7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27" name="Google Shape;5727;p7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728" name="Google Shape;5728;p77"/>
          <p:cNvGrpSpPr/>
          <p:nvPr/>
        </p:nvGrpSpPr>
        <p:grpSpPr>
          <a:xfrm>
            <a:off x="1267742" y="2287104"/>
            <a:ext cx="298169" cy="339253"/>
            <a:chOff x="1529350" y="258825"/>
            <a:chExt cx="423475" cy="481825"/>
          </a:xfrm>
        </p:grpSpPr>
        <p:sp>
          <p:nvSpPr>
            <p:cNvPr id="5729" name="Google Shape;5729;p7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30" name="Google Shape;5730;p7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731" name="Google Shape;5731;p77"/>
          <p:cNvGrpSpPr/>
          <p:nvPr/>
        </p:nvGrpSpPr>
        <p:grpSpPr>
          <a:xfrm>
            <a:off x="1660716" y="2367273"/>
            <a:ext cx="340891" cy="178912"/>
            <a:chOff x="2084325" y="363300"/>
            <a:chExt cx="484150" cy="254100"/>
          </a:xfrm>
        </p:grpSpPr>
        <p:sp>
          <p:nvSpPr>
            <p:cNvPr id="5732" name="Google Shape;5732;p7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33" name="Google Shape;5733;p7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734" name="Google Shape;5734;p77"/>
          <p:cNvGrpSpPr/>
          <p:nvPr/>
        </p:nvGrpSpPr>
        <p:grpSpPr>
          <a:xfrm>
            <a:off x="2110013" y="2287102"/>
            <a:ext cx="298169" cy="339253"/>
            <a:chOff x="2707500" y="249400"/>
            <a:chExt cx="423475" cy="481825"/>
          </a:xfrm>
        </p:grpSpPr>
        <p:sp>
          <p:nvSpPr>
            <p:cNvPr id="5735" name="Google Shape;5735;p7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36" name="Google Shape;5736;p7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737" name="Google Shape;5737;p77"/>
          <p:cNvGrpSpPr/>
          <p:nvPr/>
        </p:nvGrpSpPr>
        <p:grpSpPr>
          <a:xfrm>
            <a:off x="2523625" y="2287427"/>
            <a:ext cx="305387" cy="338603"/>
            <a:chOff x="3300325" y="249875"/>
            <a:chExt cx="433725" cy="480900"/>
          </a:xfrm>
        </p:grpSpPr>
        <p:sp>
          <p:nvSpPr>
            <p:cNvPr id="5738" name="Google Shape;5738;p7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39" name="Google Shape;5739;p7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40" name="Google Shape;5740;p7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41" name="Google Shape;5741;p7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42" name="Google Shape;5742;p7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43" name="Google Shape;5743;p7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744" name="Google Shape;5744;p77"/>
          <p:cNvGrpSpPr/>
          <p:nvPr/>
        </p:nvGrpSpPr>
        <p:grpSpPr>
          <a:xfrm>
            <a:off x="2912712" y="2287349"/>
            <a:ext cx="352349" cy="338760"/>
            <a:chOff x="3854700" y="249750"/>
            <a:chExt cx="500425" cy="481125"/>
          </a:xfrm>
        </p:grpSpPr>
        <p:sp>
          <p:nvSpPr>
            <p:cNvPr id="5745" name="Google Shape;5745;p7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46" name="Google Shape;5746;p7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47" name="Google Shape;5747;p7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48" name="Google Shape;5748;p7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49" name="Google Shape;5749;p7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50" name="Google Shape;5750;p7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51" name="Google Shape;5751;p7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52" name="Google Shape;5752;p7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753" name="Google Shape;5753;p77"/>
          <p:cNvGrpSpPr/>
          <p:nvPr/>
        </p:nvGrpSpPr>
        <p:grpSpPr>
          <a:xfrm>
            <a:off x="3330702" y="2287349"/>
            <a:ext cx="352349" cy="338760"/>
            <a:chOff x="4447550" y="249750"/>
            <a:chExt cx="500425" cy="481125"/>
          </a:xfrm>
        </p:grpSpPr>
        <p:sp>
          <p:nvSpPr>
            <p:cNvPr id="5754" name="Google Shape;5754;p7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55" name="Google Shape;5755;p7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756" name="Google Shape;5756;p77"/>
          <p:cNvGrpSpPr/>
          <p:nvPr/>
        </p:nvGrpSpPr>
        <p:grpSpPr>
          <a:xfrm>
            <a:off x="3759903" y="2287102"/>
            <a:ext cx="339253" cy="339253"/>
            <a:chOff x="5049725" y="249400"/>
            <a:chExt cx="481825" cy="481825"/>
          </a:xfrm>
        </p:grpSpPr>
        <p:sp>
          <p:nvSpPr>
            <p:cNvPr id="5757" name="Google Shape;5757;p7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58" name="Google Shape;5758;p7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759" name="Google Shape;5759;p77"/>
          <p:cNvGrpSpPr/>
          <p:nvPr/>
        </p:nvGrpSpPr>
        <p:grpSpPr>
          <a:xfrm>
            <a:off x="4173844" y="2287102"/>
            <a:ext cx="339253" cy="339253"/>
            <a:chOff x="5660400" y="238125"/>
            <a:chExt cx="481825" cy="481825"/>
          </a:xfrm>
        </p:grpSpPr>
        <p:sp>
          <p:nvSpPr>
            <p:cNvPr id="5760" name="Google Shape;5760;p7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61" name="Google Shape;5761;p7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762" name="Google Shape;5762;p77"/>
          <p:cNvGrpSpPr/>
          <p:nvPr/>
        </p:nvGrpSpPr>
        <p:grpSpPr>
          <a:xfrm>
            <a:off x="4590530" y="2287102"/>
            <a:ext cx="339253" cy="339253"/>
            <a:chOff x="6235400" y="249400"/>
            <a:chExt cx="481825" cy="481825"/>
          </a:xfrm>
        </p:grpSpPr>
        <p:sp>
          <p:nvSpPr>
            <p:cNvPr id="5763" name="Google Shape;5763;p7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64" name="Google Shape;5764;p7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65" name="Google Shape;5765;p7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66" name="Google Shape;5766;p7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67" name="Google Shape;5767;p7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768" name="Google Shape;5768;p77"/>
          <p:cNvGrpSpPr/>
          <p:nvPr/>
        </p:nvGrpSpPr>
        <p:grpSpPr>
          <a:xfrm>
            <a:off x="828875" y="2731811"/>
            <a:ext cx="340204" cy="298116"/>
            <a:chOff x="899850" y="871450"/>
            <a:chExt cx="483175" cy="423400"/>
          </a:xfrm>
        </p:grpSpPr>
        <p:sp>
          <p:nvSpPr>
            <p:cNvPr id="5769" name="Google Shape;5769;p7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70" name="Google Shape;5770;p7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71" name="Google Shape;5771;p7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72" name="Google Shape;5772;p7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sp>
        <p:nvSpPr>
          <p:cNvPr id="5773" name="Google Shape;5773;p77"/>
          <p:cNvSpPr/>
          <p:nvPr/>
        </p:nvSpPr>
        <p:spPr>
          <a:xfrm>
            <a:off x="1265675"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nvGrpSpPr>
          <p:cNvPr id="5774" name="Google Shape;5774;p77"/>
          <p:cNvGrpSpPr/>
          <p:nvPr/>
        </p:nvGrpSpPr>
        <p:grpSpPr>
          <a:xfrm>
            <a:off x="1660876" y="2711233"/>
            <a:ext cx="340573" cy="339271"/>
            <a:chOff x="2085450" y="842250"/>
            <a:chExt cx="483700" cy="481850"/>
          </a:xfrm>
        </p:grpSpPr>
        <p:sp>
          <p:nvSpPr>
            <p:cNvPr id="5775" name="Google Shape;5775;p7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76" name="Google Shape;5776;p7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77" name="Google Shape;5777;p7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778" name="Google Shape;5778;p77"/>
          <p:cNvGrpSpPr/>
          <p:nvPr/>
        </p:nvGrpSpPr>
        <p:grpSpPr>
          <a:xfrm>
            <a:off x="2089443" y="2711242"/>
            <a:ext cx="339307" cy="339253"/>
            <a:chOff x="2685825" y="840375"/>
            <a:chExt cx="481900" cy="481825"/>
          </a:xfrm>
        </p:grpSpPr>
        <p:sp>
          <p:nvSpPr>
            <p:cNvPr id="5779" name="Google Shape;5779;p7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80" name="Google Shape;5780;p7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781" name="Google Shape;5781;p77"/>
          <p:cNvGrpSpPr/>
          <p:nvPr/>
        </p:nvGrpSpPr>
        <p:grpSpPr>
          <a:xfrm>
            <a:off x="2501106" y="2710925"/>
            <a:ext cx="350431" cy="339887"/>
            <a:chOff x="3270675" y="841800"/>
            <a:chExt cx="497700" cy="482725"/>
          </a:xfrm>
        </p:grpSpPr>
        <p:sp>
          <p:nvSpPr>
            <p:cNvPr id="5782" name="Google Shape;5782;p7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83" name="Google Shape;5783;p7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84" name="Google Shape;5784;p7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sp>
        <p:nvSpPr>
          <p:cNvPr id="5785" name="Google Shape;5785;p77"/>
          <p:cNvSpPr/>
          <p:nvPr/>
        </p:nvSpPr>
        <p:spPr>
          <a:xfrm>
            <a:off x="2919130" y="2721812"/>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nvGrpSpPr>
          <p:cNvPr id="5786" name="Google Shape;5786;p77"/>
          <p:cNvGrpSpPr/>
          <p:nvPr/>
        </p:nvGrpSpPr>
        <p:grpSpPr>
          <a:xfrm>
            <a:off x="3337250" y="2731784"/>
            <a:ext cx="339253" cy="298169"/>
            <a:chOff x="4467200" y="877100"/>
            <a:chExt cx="481825" cy="423475"/>
          </a:xfrm>
        </p:grpSpPr>
        <p:sp>
          <p:nvSpPr>
            <p:cNvPr id="5787" name="Google Shape;5787;p7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88" name="Google Shape;5788;p7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89" name="Google Shape;5789;p7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90" name="Google Shape;5790;p7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791" name="Google Shape;5791;p77"/>
          <p:cNvGrpSpPr/>
          <p:nvPr/>
        </p:nvGrpSpPr>
        <p:grpSpPr>
          <a:xfrm>
            <a:off x="3752140" y="2711233"/>
            <a:ext cx="354779" cy="339271"/>
            <a:chOff x="5045500" y="842250"/>
            <a:chExt cx="503875" cy="481850"/>
          </a:xfrm>
        </p:grpSpPr>
        <p:sp>
          <p:nvSpPr>
            <p:cNvPr id="5792" name="Google Shape;5792;p7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93" name="Google Shape;5793;p7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794" name="Google Shape;5794;p77"/>
          <p:cNvGrpSpPr/>
          <p:nvPr/>
        </p:nvGrpSpPr>
        <p:grpSpPr>
          <a:xfrm>
            <a:off x="4174988" y="2737452"/>
            <a:ext cx="336965" cy="286833"/>
            <a:chOff x="5645200" y="879425"/>
            <a:chExt cx="478575" cy="407375"/>
          </a:xfrm>
        </p:grpSpPr>
        <p:sp>
          <p:nvSpPr>
            <p:cNvPr id="5795" name="Google Shape;5795;p7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96" name="Google Shape;5796;p7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97" name="Google Shape;5797;p7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98" name="Google Shape;5798;p7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799" name="Google Shape;5799;p7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00" name="Google Shape;5800;p7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801" name="Google Shape;5801;p77"/>
          <p:cNvGrpSpPr/>
          <p:nvPr/>
        </p:nvGrpSpPr>
        <p:grpSpPr>
          <a:xfrm>
            <a:off x="4611061" y="2711242"/>
            <a:ext cx="298187" cy="339253"/>
            <a:chOff x="6264525" y="842250"/>
            <a:chExt cx="423500" cy="481825"/>
          </a:xfrm>
        </p:grpSpPr>
        <p:sp>
          <p:nvSpPr>
            <p:cNvPr id="5802" name="Google Shape;5802;p7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03" name="Google Shape;5803;p7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04" name="Google Shape;5804;p7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05" name="Google Shape;5805;p7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06" name="Google Shape;5806;p7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07" name="Google Shape;5807;p7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08" name="Google Shape;5808;p7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809" name="Google Shape;5809;p77"/>
          <p:cNvGrpSpPr/>
          <p:nvPr/>
        </p:nvGrpSpPr>
        <p:grpSpPr>
          <a:xfrm>
            <a:off x="829351" y="3125896"/>
            <a:ext cx="339253" cy="339253"/>
            <a:chOff x="900750" y="1436075"/>
            <a:chExt cx="481825" cy="481825"/>
          </a:xfrm>
        </p:grpSpPr>
        <p:sp>
          <p:nvSpPr>
            <p:cNvPr id="5810" name="Google Shape;5810;p7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11" name="Google Shape;5811;p7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12" name="Google Shape;5812;p7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13" name="Google Shape;5813;p7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814" name="Google Shape;5814;p77"/>
          <p:cNvGrpSpPr/>
          <p:nvPr/>
        </p:nvGrpSpPr>
        <p:grpSpPr>
          <a:xfrm>
            <a:off x="1247199" y="3186184"/>
            <a:ext cx="339253" cy="218676"/>
            <a:chOff x="1492675" y="1520750"/>
            <a:chExt cx="481825" cy="310575"/>
          </a:xfrm>
        </p:grpSpPr>
        <p:sp>
          <p:nvSpPr>
            <p:cNvPr id="5815" name="Google Shape;5815;p7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16" name="Google Shape;5816;p7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817" name="Google Shape;5817;p77"/>
          <p:cNvGrpSpPr/>
          <p:nvPr/>
        </p:nvGrpSpPr>
        <p:grpSpPr>
          <a:xfrm>
            <a:off x="1654995" y="3125877"/>
            <a:ext cx="352332" cy="339288"/>
            <a:chOff x="2071000" y="1435025"/>
            <a:chExt cx="500400" cy="481875"/>
          </a:xfrm>
        </p:grpSpPr>
        <p:sp>
          <p:nvSpPr>
            <p:cNvPr id="5818" name="Google Shape;5818;p7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19" name="Google Shape;5819;p7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20" name="Google Shape;5820;p7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821" name="Google Shape;5821;p77"/>
          <p:cNvGrpSpPr/>
          <p:nvPr/>
        </p:nvGrpSpPr>
        <p:grpSpPr>
          <a:xfrm>
            <a:off x="2083159" y="3146711"/>
            <a:ext cx="351875" cy="297623"/>
            <a:chOff x="2678350" y="1464650"/>
            <a:chExt cx="499750" cy="422700"/>
          </a:xfrm>
        </p:grpSpPr>
        <p:sp>
          <p:nvSpPr>
            <p:cNvPr id="5822" name="Google Shape;5822;p7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23" name="Google Shape;5823;p7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24" name="Google Shape;5824;p7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825" name="Google Shape;5825;p77"/>
          <p:cNvGrpSpPr/>
          <p:nvPr/>
        </p:nvGrpSpPr>
        <p:grpSpPr>
          <a:xfrm>
            <a:off x="2506692" y="3125896"/>
            <a:ext cx="339253" cy="339253"/>
            <a:chOff x="3271200" y="1435075"/>
            <a:chExt cx="481825" cy="481825"/>
          </a:xfrm>
        </p:grpSpPr>
        <p:sp>
          <p:nvSpPr>
            <p:cNvPr id="5826" name="Google Shape;5826;p7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27" name="Google Shape;5827;p7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828" name="Google Shape;5828;p77"/>
          <p:cNvGrpSpPr/>
          <p:nvPr/>
        </p:nvGrpSpPr>
        <p:grpSpPr>
          <a:xfrm>
            <a:off x="2917165" y="3125877"/>
            <a:ext cx="343443" cy="339288"/>
            <a:chOff x="3858100" y="1435075"/>
            <a:chExt cx="487775" cy="481875"/>
          </a:xfrm>
        </p:grpSpPr>
        <p:sp>
          <p:nvSpPr>
            <p:cNvPr id="5829" name="Google Shape;5829;p7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30" name="Google Shape;5830;p7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31" name="Google Shape;5831;p7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32" name="Google Shape;5832;p7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33" name="Google Shape;5833;p7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834" name="Google Shape;5834;p77"/>
          <p:cNvGrpSpPr/>
          <p:nvPr/>
        </p:nvGrpSpPr>
        <p:grpSpPr>
          <a:xfrm>
            <a:off x="3337250" y="3125896"/>
            <a:ext cx="339253" cy="339253"/>
            <a:chOff x="4456875" y="1435075"/>
            <a:chExt cx="481825" cy="481825"/>
          </a:xfrm>
        </p:grpSpPr>
        <p:sp>
          <p:nvSpPr>
            <p:cNvPr id="5835" name="Google Shape;5835;p7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36" name="Google Shape;5836;p7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37" name="Google Shape;5837;p7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38" name="Google Shape;5838;p7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39" name="Google Shape;5839;p7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40" name="Google Shape;5840;p7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41" name="Google Shape;5841;p7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42" name="Google Shape;5842;p7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43" name="Google Shape;5843;p7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44" name="Google Shape;5844;p7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45" name="Google Shape;5845;p7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46" name="Google Shape;5846;p7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47" name="Google Shape;5847;p7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48" name="Google Shape;5848;p7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49" name="Google Shape;5849;p7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50" name="Google Shape;5850;p7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51" name="Google Shape;5851;p7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52" name="Google Shape;5852;p7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53" name="Google Shape;5853;p7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854" name="Google Shape;5854;p77"/>
          <p:cNvGrpSpPr/>
          <p:nvPr/>
        </p:nvGrpSpPr>
        <p:grpSpPr>
          <a:xfrm>
            <a:off x="3758239" y="3125888"/>
            <a:ext cx="342580" cy="339271"/>
            <a:chOff x="5049725" y="1435050"/>
            <a:chExt cx="486550" cy="481850"/>
          </a:xfrm>
        </p:grpSpPr>
        <p:sp>
          <p:nvSpPr>
            <p:cNvPr id="5855" name="Google Shape;5855;p7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56" name="Google Shape;5856;p7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57" name="Google Shape;5857;p7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58" name="Google Shape;5858;p7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859" name="Google Shape;5859;p77"/>
          <p:cNvGrpSpPr/>
          <p:nvPr/>
        </p:nvGrpSpPr>
        <p:grpSpPr>
          <a:xfrm>
            <a:off x="4173791" y="3125896"/>
            <a:ext cx="339359" cy="339253"/>
            <a:chOff x="5642475" y="1435075"/>
            <a:chExt cx="481975" cy="481825"/>
          </a:xfrm>
        </p:grpSpPr>
        <p:sp>
          <p:nvSpPr>
            <p:cNvPr id="5860" name="Google Shape;5860;p7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61" name="Google Shape;5861;p7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62" name="Google Shape;5862;p7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863" name="Google Shape;5863;p77"/>
          <p:cNvGrpSpPr/>
          <p:nvPr/>
        </p:nvGrpSpPr>
        <p:grpSpPr>
          <a:xfrm>
            <a:off x="4588278" y="3125888"/>
            <a:ext cx="343759" cy="339271"/>
            <a:chOff x="6232000" y="1435050"/>
            <a:chExt cx="488225" cy="481850"/>
          </a:xfrm>
        </p:grpSpPr>
        <p:sp>
          <p:nvSpPr>
            <p:cNvPr id="5864" name="Google Shape;5864;p7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65" name="Google Shape;5865;p7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66" name="Google Shape;5866;p7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67" name="Google Shape;5867;p7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68" name="Google Shape;5868;p7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869" name="Google Shape;5869;p77"/>
          <p:cNvGrpSpPr/>
          <p:nvPr/>
        </p:nvGrpSpPr>
        <p:grpSpPr>
          <a:xfrm>
            <a:off x="849013" y="3539545"/>
            <a:ext cx="299929" cy="337792"/>
            <a:chOff x="924450" y="2028975"/>
            <a:chExt cx="425975" cy="479750"/>
          </a:xfrm>
        </p:grpSpPr>
        <p:sp>
          <p:nvSpPr>
            <p:cNvPr id="5870" name="Google Shape;5870;p7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71" name="Google Shape;5871;p7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72" name="Google Shape;5872;p7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873" name="Google Shape;5873;p77"/>
          <p:cNvGrpSpPr/>
          <p:nvPr/>
        </p:nvGrpSpPr>
        <p:grpSpPr>
          <a:xfrm>
            <a:off x="1661509" y="3559347"/>
            <a:ext cx="339307" cy="298187"/>
            <a:chOff x="2085450" y="2057100"/>
            <a:chExt cx="481900" cy="423500"/>
          </a:xfrm>
        </p:grpSpPr>
        <p:sp>
          <p:nvSpPr>
            <p:cNvPr id="5874" name="Google Shape;5874;p7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75" name="Google Shape;5875;p7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76" name="Google Shape;5876;p7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877" name="Google Shape;5877;p77"/>
          <p:cNvGrpSpPr/>
          <p:nvPr/>
        </p:nvGrpSpPr>
        <p:grpSpPr>
          <a:xfrm>
            <a:off x="2089441" y="3582591"/>
            <a:ext cx="339307" cy="251699"/>
            <a:chOff x="2678275" y="2090100"/>
            <a:chExt cx="481900" cy="357475"/>
          </a:xfrm>
        </p:grpSpPr>
        <p:sp>
          <p:nvSpPr>
            <p:cNvPr id="5878" name="Google Shape;5878;p7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79" name="Google Shape;5879;p7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80" name="Google Shape;5880;p7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81" name="Google Shape;5881;p7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82" name="Google Shape;5882;p7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883" name="Google Shape;5883;p77"/>
          <p:cNvGrpSpPr/>
          <p:nvPr/>
        </p:nvGrpSpPr>
        <p:grpSpPr>
          <a:xfrm>
            <a:off x="2566648" y="3594790"/>
            <a:ext cx="219345" cy="227301"/>
            <a:chOff x="3357325" y="2093500"/>
            <a:chExt cx="311525" cy="322825"/>
          </a:xfrm>
        </p:grpSpPr>
        <p:sp>
          <p:nvSpPr>
            <p:cNvPr id="5884" name="Google Shape;5884;p7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85" name="Google Shape;5885;p7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86" name="Google Shape;5886;p7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sp>
        <p:nvSpPr>
          <p:cNvPr id="5887" name="Google Shape;5887;p77"/>
          <p:cNvSpPr/>
          <p:nvPr/>
        </p:nvSpPr>
        <p:spPr>
          <a:xfrm>
            <a:off x="2921921" y="3550465"/>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nvGrpSpPr>
          <p:cNvPr id="5888" name="Google Shape;5888;p77"/>
          <p:cNvGrpSpPr/>
          <p:nvPr/>
        </p:nvGrpSpPr>
        <p:grpSpPr>
          <a:xfrm>
            <a:off x="3360837" y="3538814"/>
            <a:ext cx="292079" cy="339253"/>
            <a:chOff x="4492800" y="2027925"/>
            <a:chExt cx="414825" cy="481825"/>
          </a:xfrm>
        </p:grpSpPr>
        <p:sp>
          <p:nvSpPr>
            <p:cNvPr id="5889" name="Google Shape;5889;p7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90" name="Google Shape;5890;p7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891" name="Google Shape;5891;p77"/>
          <p:cNvGrpSpPr/>
          <p:nvPr/>
        </p:nvGrpSpPr>
        <p:grpSpPr>
          <a:xfrm>
            <a:off x="3759928" y="3538807"/>
            <a:ext cx="339200" cy="339271"/>
            <a:chOff x="5049725" y="2027900"/>
            <a:chExt cx="481750" cy="481850"/>
          </a:xfrm>
        </p:grpSpPr>
        <p:sp>
          <p:nvSpPr>
            <p:cNvPr id="5892" name="Google Shape;5892;p7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93" name="Google Shape;5893;p7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94" name="Google Shape;5894;p7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95" name="Google Shape;5895;p7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96" name="Google Shape;5896;p7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97" name="Google Shape;5897;p7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98" name="Google Shape;5898;p7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899" name="Google Shape;5899;p7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900" name="Google Shape;5900;p77"/>
          <p:cNvGrpSpPr/>
          <p:nvPr/>
        </p:nvGrpSpPr>
        <p:grpSpPr>
          <a:xfrm>
            <a:off x="4233524" y="3538895"/>
            <a:ext cx="219891" cy="339095"/>
            <a:chOff x="5726350" y="2028150"/>
            <a:chExt cx="312300" cy="481600"/>
          </a:xfrm>
        </p:grpSpPr>
        <p:sp>
          <p:nvSpPr>
            <p:cNvPr id="5901" name="Google Shape;5901;p7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02" name="Google Shape;5902;p7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03" name="Google Shape;5903;p7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904" name="Google Shape;5904;p77"/>
          <p:cNvGrpSpPr/>
          <p:nvPr/>
        </p:nvGrpSpPr>
        <p:grpSpPr>
          <a:xfrm>
            <a:off x="4593717" y="3542002"/>
            <a:ext cx="332881" cy="332881"/>
            <a:chOff x="6239925" y="2032450"/>
            <a:chExt cx="472775" cy="472775"/>
          </a:xfrm>
        </p:grpSpPr>
        <p:sp>
          <p:nvSpPr>
            <p:cNvPr id="5905" name="Google Shape;5905;p7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06" name="Google Shape;5906;p7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907" name="Google Shape;5907;p77"/>
          <p:cNvGrpSpPr/>
          <p:nvPr/>
        </p:nvGrpSpPr>
        <p:grpSpPr>
          <a:xfrm>
            <a:off x="5042809" y="2364094"/>
            <a:ext cx="334641" cy="185425"/>
            <a:chOff x="903075" y="2730000"/>
            <a:chExt cx="475275" cy="263350"/>
          </a:xfrm>
        </p:grpSpPr>
        <p:sp>
          <p:nvSpPr>
            <p:cNvPr id="5908" name="Google Shape;5908;p7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09" name="Google Shape;5909;p7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10" name="Google Shape;5910;p7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911" name="Google Shape;5911;p77"/>
          <p:cNvGrpSpPr/>
          <p:nvPr/>
        </p:nvGrpSpPr>
        <p:grpSpPr>
          <a:xfrm>
            <a:off x="1247199" y="3538814"/>
            <a:ext cx="339253" cy="339253"/>
            <a:chOff x="1492675" y="2027925"/>
            <a:chExt cx="481825" cy="481825"/>
          </a:xfrm>
        </p:grpSpPr>
        <p:sp>
          <p:nvSpPr>
            <p:cNvPr id="5912" name="Google Shape;5912;p7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13" name="Google Shape;5913;p7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14" name="Google Shape;5914;p7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15" name="Google Shape;5915;p7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16" name="Google Shape;5916;p7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917" name="Google Shape;5917;p77"/>
          <p:cNvGrpSpPr/>
          <p:nvPr/>
        </p:nvGrpSpPr>
        <p:grpSpPr>
          <a:xfrm>
            <a:off x="5473576" y="2287178"/>
            <a:ext cx="339253" cy="339253"/>
            <a:chOff x="1492675" y="2620775"/>
            <a:chExt cx="481825" cy="481825"/>
          </a:xfrm>
        </p:grpSpPr>
        <p:sp>
          <p:nvSpPr>
            <p:cNvPr id="5918" name="Google Shape;5918;p7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19" name="Google Shape;5919;p7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sp>
        <p:nvSpPr>
          <p:cNvPr id="5920" name="Google Shape;5920;p77"/>
          <p:cNvSpPr/>
          <p:nvPr/>
        </p:nvSpPr>
        <p:spPr>
          <a:xfrm>
            <a:off x="5873523"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nvGrpSpPr>
          <p:cNvPr id="5921" name="Google Shape;5921;p77"/>
          <p:cNvGrpSpPr/>
          <p:nvPr/>
        </p:nvGrpSpPr>
        <p:grpSpPr>
          <a:xfrm>
            <a:off x="6297329" y="2303163"/>
            <a:ext cx="333585" cy="307287"/>
            <a:chOff x="2682350" y="2643425"/>
            <a:chExt cx="473775" cy="436425"/>
          </a:xfrm>
        </p:grpSpPr>
        <p:sp>
          <p:nvSpPr>
            <p:cNvPr id="5922" name="Google Shape;5922;p7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23" name="Google Shape;5923;p7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24" name="Google Shape;5924;p7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25" name="Google Shape;5925;p7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26" name="Google Shape;5926;p7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27" name="Google Shape;5927;p7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28" name="Google Shape;5928;p7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929" name="Google Shape;5929;p77"/>
          <p:cNvGrpSpPr/>
          <p:nvPr/>
        </p:nvGrpSpPr>
        <p:grpSpPr>
          <a:xfrm>
            <a:off x="6762819" y="2287178"/>
            <a:ext cx="238531" cy="339253"/>
            <a:chOff x="3342725" y="2620775"/>
            <a:chExt cx="338775" cy="481825"/>
          </a:xfrm>
        </p:grpSpPr>
        <p:sp>
          <p:nvSpPr>
            <p:cNvPr id="5930" name="Google Shape;5930;p7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31" name="Google Shape;5931;p7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32" name="Google Shape;5932;p7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933" name="Google Shape;5933;p77"/>
          <p:cNvGrpSpPr/>
          <p:nvPr/>
        </p:nvGrpSpPr>
        <p:grpSpPr>
          <a:xfrm>
            <a:off x="7156568" y="2287178"/>
            <a:ext cx="278296" cy="339253"/>
            <a:chOff x="3907325" y="2620775"/>
            <a:chExt cx="395250" cy="481825"/>
          </a:xfrm>
        </p:grpSpPr>
        <p:sp>
          <p:nvSpPr>
            <p:cNvPr id="5934" name="Google Shape;5934;p7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35" name="Google Shape;5935;p7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36" name="Google Shape;5936;p7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37" name="Google Shape;5937;p7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938" name="Google Shape;5938;p77"/>
          <p:cNvGrpSpPr/>
          <p:nvPr/>
        </p:nvGrpSpPr>
        <p:grpSpPr>
          <a:xfrm>
            <a:off x="7549756" y="2297783"/>
            <a:ext cx="339253" cy="318043"/>
            <a:chOff x="4456875" y="2635825"/>
            <a:chExt cx="481825" cy="451700"/>
          </a:xfrm>
        </p:grpSpPr>
        <p:sp>
          <p:nvSpPr>
            <p:cNvPr id="5939" name="Google Shape;5939;p7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40" name="Google Shape;5940;p7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41" name="Google Shape;5941;p7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42" name="Google Shape;5942;p7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43" name="Google Shape;5943;p7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44" name="Google Shape;5944;p7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945" name="Google Shape;5945;p77"/>
          <p:cNvGrpSpPr/>
          <p:nvPr/>
        </p:nvGrpSpPr>
        <p:grpSpPr>
          <a:xfrm>
            <a:off x="7974680" y="2297783"/>
            <a:ext cx="339253" cy="318043"/>
            <a:chOff x="5049725" y="2635825"/>
            <a:chExt cx="481825" cy="451700"/>
          </a:xfrm>
        </p:grpSpPr>
        <p:sp>
          <p:nvSpPr>
            <p:cNvPr id="5946" name="Google Shape;5946;p7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47" name="Google Shape;5947;p7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48" name="Google Shape;5948;p7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949" name="Google Shape;5949;p77"/>
          <p:cNvGrpSpPr/>
          <p:nvPr/>
        </p:nvGrpSpPr>
        <p:grpSpPr>
          <a:xfrm>
            <a:off x="2375386" y="3952244"/>
            <a:ext cx="338567" cy="338373"/>
            <a:chOff x="5643000" y="2621375"/>
            <a:chExt cx="480850" cy="480575"/>
          </a:xfrm>
        </p:grpSpPr>
        <p:sp>
          <p:nvSpPr>
            <p:cNvPr id="5950" name="Google Shape;5950;p7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51" name="Google Shape;5951;p7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52" name="Google Shape;5952;p7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53" name="Google Shape;5953;p7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54" name="Google Shape;5954;p7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55" name="Google Shape;5955;p7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56" name="Google Shape;5956;p7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957" name="Google Shape;5957;p77"/>
          <p:cNvGrpSpPr/>
          <p:nvPr/>
        </p:nvGrpSpPr>
        <p:grpSpPr>
          <a:xfrm>
            <a:off x="4192783" y="3951804"/>
            <a:ext cx="339359" cy="339253"/>
            <a:chOff x="6235250" y="2620775"/>
            <a:chExt cx="481975" cy="481825"/>
          </a:xfrm>
        </p:grpSpPr>
        <p:sp>
          <p:nvSpPr>
            <p:cNvPr id="5958" name="Google Shape;5958;p7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59" name="Google Shape;5959;p7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60" name="Google Shape;5960;p7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61" name="Google Shape;5961;p7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62" name="Google Shape;5962;p7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sp>
        <p:nvSpPr>
          <p:cNvPr id="5963" name="Google Shape;5963;p77"/>
          <p:cNvSpPr/>
          <p:nvPr/>
        </p:nvSpPr>
        <p:spPr>
          <a:xfrm>
            <a:off x="5037585" y="2720695"/>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nvGrpSpPr>
          <p:cNvPr id="5964" name="Google Shape;5964;p77"/>
          <p:cNvGrpSpPr/>
          <p:nvPr/>
        </p:nvGrpSpPr>
        <p:grpSpPr>
          <a:xfrm>
            <a:off x="5472652" y="2711318"/>
            <a:ext cx="341101" cy="339253"/>
            <a:chOff x="1535000" y="3223325"/>
            <a:chExt cx="484450" cy="481825"/>
          </a:xfrm>
        </p:grpSpPr>
        <p:sp>
          <p:nvSpPr>
            <p:cNvPr id="5965" name="Google Shape;5965;p7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66" name="Google Shape;5966;p7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67" name="Google Shape;5967;p7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968" name="Google Shape;5968;p77"/>
          <p:cNvGrpSpPr/>
          <p:nvPr/>
        </p:nvGrpSpPr>
        <p:grpSpPr>
          <a:xfrm>
            <a:off x="5880220" y="2746619"/>
            <a:ext cx="339253" cy="268649"/>
            <a:chOff x="2085525" y="3263750"/>
            <a:chExt cx="481825" cy="381550"/>
          </a:xfrm>
        </p:grpSpPr>
        <p:sp>
          <p:nvSpPr>
            <p:cNvPr id="5969" name="Google Shape;5969;p7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70" name="Google Shape;5970;p7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sp>
        <p:nvSpPr>
          <p:cNvPr id="5971" name="Google Shape;5971;p77"/>
          <p:cNvSpPr/>
          <p:nvPr/>
        </p:nvSpPr>
        <p:spPr>
          <a:xfrm>
            <a:off x="6294404" y="2778692"/>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nvGrpSpPr>
          <p:cNvPr id="5972" name="Google Shape;5972;p77"/>
          <p:cNvGrpSpPr/>
          <p:nvPr/>
        </p:nvGrpSpPr>
        <p:grpSpPr>
          <a:xfrm>
            <a:off x="6711983" y="2711309"/>
            <a:ext cx="340204" cy="339271"/>
            <a:chOff x="3270450" y="3213625"/>
            <a:chExt cx="483175" cy="481850"/>
          </a:xfrm>
        </p:grpSpPr>
        <p:sp>
          <p:nvSpPr>
            <p:cNvPr id="5973" name="Google Shape;5973;p7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74" name="Google Shape;5974;p7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975" name="Google Shape;5975;p77"/>
          <p:cNvGrpSpPr/>
          <p:nvPr/>
        </p:nvGrpSpPr>
        <p:grpSpPr>
          <a:xfrm>
            <a:off x="7211251" y="2711318"/>
            <a:ext cx="168931" cy="339253"/>
            <a:chOff x="3984950" y="3213600"/>
            <a:chExt cx="239925" cy="481825"/>
          </a:xfrm>
        </p:grpSpPr>
        <p:sp>
          <p:nvSpPr>
            <p:cNvPr id="5976" name="Google Shape;5976;p7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77" name="Google Shape;5977;p7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sp>
        <p:nvSpPr>
          <p:cNvPr id="5978" name="Google Shape;5978;p77"/>
          <p:cNvSpPr/>
          <p:nvPr/>
        </p:nvSpPr>
        <p:spPr>
          <a:xfrm>
            <a:off x="7549577" y="2711214"/>
            <a:ext cx="339307"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79" name="Google Shape;5979;p77"/>
          <p:cNvSpPr/>
          <p:nvPr/>
        </p:nvSpPr>
        <p:spPr>
          <a:xfrm>
            <a:off x="7974508" y="2731069"/>
            <a:ext cx="339253" cy="299543"/>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nvGrpSpPr>
          <p:cNvPr id="5980" name="Google Shape;5980;p77"/>
          <p:cNvGrpSpPr/>
          <p:nvPr/>
        </p:nvGrpSpPr>
        <p:grpSpPr>
          <a:xfrm>
            <a:off x="1874281" y="3981487"/>
            <a:ext cx="355219" cy="279880"/>
            <a:chOff x="5629975" y="3255775"/>
            <a:chExt cx="504500" cy="397500"/>
          </a:xfrm>
        </p:grpSpPr>
        <p:sp>
          <p:nvSpPr>
            <p:cNvPr id="5981" name="Google Shape;5981;p7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82" name="Google Shape;5982;p7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83" name="Google Shape;5983;p7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84" name="Google Shape;5984;p7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85" name="Google Shape;5985;p7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986" name="Google Shape;5986;p77"/>
          <p:cNvGrpSpPr/>
          <p:nvPr/>
        </p:nvGrpSpPr>
        <p:grpSpPr>
          <a:xfrm>
            <a:off x="3755839" y="3981594"/>
            <a:ext cx="340256" cy="279669"/>
            <a:chOff x="6234950" y="3255925"/>
            <a:chExt cx="483250" cy="397200"/>
          </a:xfrm>
        </p:grpSpPr>
        <p:sp>
          <p:nvSpPr>
            <p:cNvPr id="5987" name="Google Shape;5987;p7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88" name="Google Shape;5988;p7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89" name="Google Shape;5989;p7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90" name="Google Shape;5990;p7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91" name="Google Shape;5991;p7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92" name="Google Shape;5992;p7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993" name="Google Shape;5993;p77"/>
          <p:cNvGrpSpPr/>
          <p:nvPr/>
        </p:nvGrpSpPr>
        <p:grpSpPr>
          <a:xfrm>
            <a:off x="5051107" y="3125970"/>
            <a:ext cx="318043" cy="339253"/>
            <a:chOff x="914900" y="3806450"/>
            <a:chExt cx="451700" cy="481825"/>
          </a:xfrm>
        </p:grpSpPr>
        <p:sp>
          <p:nvSpPr>
            <p:cNvPr id="5994" name="Google Shape;5994;p7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95" name="Google Shape;5995;p7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96" name="Google Shape;5996;p7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97" name="Google Shape;5997;p7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5998" name="Google Shape;5998;p7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5999" name="Google Shape;5999;p77"/>
          <p:cNvGrpSpPr/>
          <p:nvPr/>
        </p:nvGrpSpPr>
        <p:grpSpPr>
          <a:xfrm>
            <a:off x="5470029" y="3125787"/>
            <a:ext cx="346347" cy="339623"/>
            <a:chOff x="1490050" y="3805975"/>
            <a:chExt cx="491900" cy="482350"/>
          </a:xfrm>
        </p:grpSpPr>
        <p:sp>
          <p:nvSpPr>
            <p:cNvPr id="6000" name="Google Shape;6000;p7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01" name="Google Shape;6001;p7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02" name="Google Shape;6002;p7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03" name="Google Shape;6003;p7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004" name="Google Shape;6004;p77"/>
          <p:cNvGrpSpPr/>
          <p:nvPr/>
        </p:nvGrpSpPr>
        <p:grpSpPr>
          <a:xfrm>
            <a:off x="5893897" y="3125970"/>
            <a:ext cx="311899" cy="339253"/>
            <a:chOff x="2104275" y="3806450"/>
            <a:chExt cx="442975" cy="481825"/>
          </a:xfrm>
        </p:grpSpPr>
        <p:sp>
          <p:nvSpPr>
            <p:cNvPr id="6005" name="Google Shape;6005;p7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06" name="Google Shape;6006;p7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007" name="Google Shape;6007;p77"/>
          <p:cNvGrpSpPr/>
          <p:nvPr/>
        </p:nvGrpSpPr>
        <p:grpSpPr>
          <a:xfrm>
            <a:off x="6317413" y="3125970"/>
            <a:ext cx="293416" cy="339253"/>
            <a:chOff x="2710875" y="3806450"/>
            <a:chExt cx="416725" cy="481825"/>
          </a:xfrm>
        </p:grpSpPr>
        <p:sp>
          <p:nvSpPr>
            <p:cNvPr id="6008" name="Google Shape;6008;p7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09" name="Google Shape;6009;p7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010" name="Google Shape;6010;p77"/>
          <p:cNvGrpSpPr/>
          <p:nvPr/>
        </p:nvGrpSpPr>
        <p:grpSpPr>
          <a:xfrm>
            <a:off x="6712458" y="3166414"/>
            <a:ext cx="339253" cy="258369"/>
            <a:chOff x="3271200" y="3863875"/>
            <a:chExt cx="481825" cy="366950"/>
          </a:xfrm>
        </p:grpSpPr>
        <p:sp>
          <p:nvSpPr>
            <p:cNvPr id="6011" name="Google Shape;6011;p7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12" name="Google Shape;6012;p7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013" name="Google Shape;6013;p77"/>
          <p:cNvGrpSpPr/>
          <p:nvPr/>
        </p:nvGrpSpPr>
        <p:grpSpPr>
          <a:xfrm>
            <a:off x="7147952" y="3126199"/>
            <a:ext cx="295528" cy="338795"/>
            <a:chOff x="3895050" y="3806775"/>
            <a:chExt cx="419725" cy="481175"/>
          </a:xfrm>
        </p:grpSpPr>
        <p:sp>
          <p:nvSpPr>
            <p:cNvPr id="6014" name="Google Shape;6014;p7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15" name="Google Shape;6015;p7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016" name="Google Shape;6016;p77"/>
          <p:cNvGrpSpPr/>
          <p:nvPr/>
        </p:nvGrpSpPr>
        <p:grpSpPr>
          <a:xfrm>
            <a:off x="7551235" y="3125979"/>
            <a:ext cx="336296" cy="339235"/>
            <a:chOff x="4464775" y="3806475"/>
            <a:chExt cx="477625" cy="481800"/>
          </a:xfrm>
        </p:grpSpPr>
        <p:sp>
          <p:nvSpPr>
            <p:cNvPr id="6017" name="Google Shape;6017;p7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18" name="Google Shape;6018;p7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19" name="Google Shape;6019;p7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20" name="Google Shape;6020;p7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21" name="Google Shape;6021;p7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22" name="Google Shape;6022;p7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023" name="Google Shape;6023;p77"/>
          <p:cNvGrpSpPr/>
          <p:nvPr/>
        </p:nvGrpSpPr>
        <p:grpSpPr>
          <a:xfrm>
            <a:off x="7974680" y="3125970"/>
            <a:ext cx="339253" cy="339253"/>
            <a:chOff x="5049725" y="3806450"/>
            <a:chExt cx="481825" cy="481825"/>
          </a:xfrm>
        </p:grpSpPr>
        <p:sp>
          <p:nvSpPr>
            <p:cNvPr id="6024" name="Google Shape;6024;p7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25" name="Google Shape;6025;p7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26" name="Google Shape;6026;p7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027" name="Google Shape;6027;p77"/>
          <p:cNvGrpSpPr/>
          <p:nvPr/>
        </p:nvGrpSpPr>
        <p:grpSpPr>
          <a:xfrm>
            <a:off x="1461984" y="3951798"/>
            <a:ext cx="339253" cy="339253"/>
            <a:chOff x="5651375" y="3806450"/>
            <a:chExt cx="481825" cy="481825"/>
          </a:xfrm>
        </p:grpSpPr>
        <p:sp>
          <p:nvSpPr>
            <p:cNvPr id="6028" name="Google Shape;6028;p7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29" name="Google Shape;6029;p7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30" name="Google Shape;6030;p7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31" name="Google Shape;6031;p7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032" name="Google Shape;6032;p77"/>
          <p:cNvGrpSpPr/>
          <p:nvPr/>
        </p:nvGrpSpPr>
        <p:grpSpPr>
          <a:xfrm>
            <a:off x="3360665" y="3953787"/>
            <a:ext cx="298503" cy="335275"/>
            <a:chOff x="6264300" y="3809300"/>
            <a:chExt cx="423950" cy="476175"/>
          </a:xfrm>
        </p:grpSpPr>
        <p:sp>
          <p:nvSpPr>
            <p:cNvPr id="6033" name="Google Shape;6033;p7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34" name="Google Shape;6034;p7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35" name="Google Shape;6035;p7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036" name="Google Shape;6036;p77"/>
          <p:cNvGrpSpPr/>
          <p:nvPr/>
        </p:nvGrpSpPr>
        <p:grpSpPr>
          <a:xfrm>
            <a:off x="5039842" y="3538883"/>
            <a:ext cx="340573" cy="339271"/>
            <a:chOff x="898875" y="4399275"/>
            <a:chExt cx="483700" cy="481850"/>
          </a:xfrm>
        </p:grpSpPr>
        <p:sp>
          <p:nvSpPr>
            <p:cNvPr id="6037" name="Google Shape;6037;p7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38" name="Google Shape;6038;p77"/>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39" name="Google Shape;6039;p7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40" name="Google Shape;6040;p7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41" name="Google Shape;6041;p7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42" name="Google Shape;6042;p7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43" name="Google Shape;6043;p7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44" name="Google Shape;6044;p7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045" name="Google Shape;6045;p77"/>
          <p:cNvGrpSpPr/>
          <p:nvPr/>
        </p:nvGrpSpPr>
        <p:grpSpPr>
          <a:xfrm>
            <a:off x="5473576" y="3554134"/>
            <a:ext cx="339253" cy="308765"/>
            <a:chOff x="1492675" y="4420975"/>
            <a:chExt cx="481825" cy="438525"/>
          </a:xfrm>
        </p:grpSpPr>
        <p:sp>
          <p:nvSpPr>
            <p:cNvPr id="6046" name="Google Shape;6046;p7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47" name="Google Shape;6047;p7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48" name="Google Shape;6048;p7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49" name="Google Shape;6049;p7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50" name="Google Shape;6050;p7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051" name="Google Shape;6051;p77"/>
          <p:cNvGrpSpPr/>
          <p:nvPr/>
        </p:nvGrpSpPr>
        <p:grpSpPr>
          <a:xfrm>
            <a:off x="5878557" y="3539559"/>
            <a:ext cx="342580" cy="337915"/>
            <a:chOff x="2084100" y="4400250"/>
            <a:chExt cx="486550" cy="479925"/>
          </a:xfrm>
        </p:grpSpPr>
        <p:sp>
          <p:nvSpPr>
            <p:cNvPr id="6052" name="Google Shape;6052;p7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53" name="Google Shape;6053;p7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54" name="Google Shape;6054;p7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55" name="Google Shape;6055;p7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56" name="Google Shape;6056;p7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57" name="Google Shape;6057;p7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058" name="Google Shape;6058;p77"/>
          <p:cNvGrpSpPr/>
          <p:nvPr/>
        </p:nvGrpSpPr>
        <p:grpSpPr>
          <a:xfrm>
            <a:off x="6315037" y="3538907"/>
            <a:ext cx="298169" cy="339219"/>
            <a:chOff x="2707950" y="4399325"/>
            <a:chExt cx="423475" cy="481775"/>
          </a:xfrm>
        </p:grpSpPr>
        <p:sp>
          <p:nvSpPr>
            <p:cNvPr id="6059" name="Google Shape;6059;p7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60" name="Google Shape;6060;p7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61" name="Google Shape;6061;p7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62" name="Google Shape;6062;p7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63" name="Google Shape;6063;p7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64" name="Google Shape;6064;p7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65" name="Google Shape;6065;p7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66" name="Google Shape;6066;p7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67" name="Google Shape;6067;p7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68" name="Google Shape;6068;p7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69" name="Google Shape;6069;p7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70" name="Google Shape;6070;p7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071" name="Google Shape;6071;p77"/>
          <p:cNvGrpSpPr/>
          <p:nvPr/>
        </p:nvGrpSpPr>
        <p:grpSpPr>
          <a:xfrm>
            <a:off x="6744557" y="3538883"/>
            <a:ext cx="275057" cy="339271"/>
            <a:chOff x="3330525" y="4399275"/>
            <a:chExt cx="390650" cy="481850"/>
          </a:xfrm>
        </p:grpSpPr>
        <p:sp>
          <p:nvSpPr>
            <p:cNvPr id="6072" name="Google Shape;6072;p7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73" name="Google Shape;6073;p7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74" name="Google Shape;6074;p7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75" name="Google Shape;6075;p7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76" name="Google Shape;6076;p7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77" name="Google Shape;6077;p7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78" name="Google Shape;6078;p7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079" name="Google Shape;6079;p77"/>
          <p:cNvGrpSpPr/>
          <p:nvPr/>
        </p:nvGrpSpPr>
        <p:grpSpPr>
          <a:xfrm>
            <a:off x="7169085" y="3538890"/>
            <a:ext cx="253265" cy="339253"/>
            <a:chOff x="3938800" y="4399275"/>
            <a:chExt cx="359700" cy="481825"/>
          </a:xfrm>
        </p:grpSpPr>
        <p:sp>
          <p:nvSpPr>
            <p:cNvPr id="6080" name="Google Shape;6080;p7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81" name="Google Shape;6081;p7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82" name="Google Shape;6082;p7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83" name="Google Shape;6083;p7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84" name="Google Shape;6084;p7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085" name="Google Shape;6085;p77"/>
          <p:cNvGrpSpPr/>
          <p:nvPr/>
        </p:nvGrpSpPr>
        <p:grpSpPr>
          <a:xfrm>
            <a:off x="7639863" y="3538890"/>
            <a:ext cx="159039" cy="339253"/>
            <a:chOff x="4584850" y="4399275"/>
            <a:chExt cx="225875" cy="481825"/>
          </a:xfrm>
        </p:grpSpPr>
        <p:sp>
          <p:nvSpPr>
            <p:cNvPr id="6086" name="Google Shape;6086;p7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87" name="Google Shape;6087;p7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sp>
        <p:nvSpPr>
          <p:cNvPr id="6088" name="Google Shape;6088;p77"/>
          <p:cNvSpPr/>
          <p:nvPr/>
        </p:nvSpPr>
        <p:spPr>
          <a:xfrm>
            <a:off x="7957999" y="3538821"/>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nvGrpSpPr>
          <p:cNvPr id="6089" name="Google Shape;6089;p77"/>
          <p:cNvGrpSpPr/>
          <p:nvPr/>
        </p:nvGrpSpPr>
        <p:grpSpPr>
          <a:xfrm>
            <a:off x="1049680" y="3951796"/>
            <a:ext cx="339253" cy="339253"/>
            <a:chOff x="5642550" y="4399275"/>
            <a:chExt cx="481825" cy="481825"/>
          </a:xfrm>
        </p:grpSpPr>
        <p:sp>
          <p:nvSpPr>
            <p:cNvPr id="6090" name="Google Shape;6090;p7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91" name="Google Shape;6091;p7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092" name="Google Shape;6092;p77"/>
          <p:cNvGrpSpPr/>
          <p:nvPr/>
        </p:nvGrpSpPr>
        <p:grpSpPr>
          <a:xfrm>
            <a:off x="2859815" y="3963704"/>
            <a:ext cx="363316" cy="315437"/>
            <a:chOff x="6218300" y="4416175"/>
            <a:chExt cx="516000" cy="448000"/>
          </a:xfrm>
        </p:grpSpPr>
        <p:sp>
          <p:nvSpPr>
            <p:cNvPr id="6093" name="Google Shape;6093;p7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94" name="Google Shape;6094;p7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95" name="Google Shape;6095;p7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096" name="Google Shape;6096;p77"/>
          <p:cNvGrpSpPr/>
          <p:nvPr/>
        </p:nvGrpSpPr>
        <p:grpSpPr>
          <a:xfrm>
            <a:off x="5918880" y="3951793"/>
            <a:ext cx="339253" cy="339253"/>
            <a:chOff x="899850" y="4992125"/>
            <a:chExt cx="481825" cy="481825"/>
          </a:xfrm>
        </p:grpSpPr>
        <p:sp>
          <p:nvSpPr>
            <p:cNvPr id="6097" name="Google Shape;6097;p7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98" name="Google Shape;6098;p7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099" name="Google Shape;6099;p7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100" name="Google Shape;6100;p77"/>
          <p:cNvGrpSpPr/>
          <p:nvPr/>
        </p:nvGrpSpPr>
        <p:grpSpPr>
          <a:xfrm>
            <a:off x="5461708" y="3951793"/>
            <a:ext cx="339253" cy="339253"/>
            <a:chOff x="1492675" y="4992125"/>
            <a:chExt cx="481825" cy="481825"/>
          </a:xfrm>
        </p:grpSpPr>
        <p:sp>
          <p:nvSpPr>
            <p:cNvPr id="6101" name="Google Shape;6101;p7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102" name="Google Shape;6102;p7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103" name="Google Shape;6103;p77"/>
          <p:cNvGrpSpPr/>
          <p:nvPr/>
        </p:nvGrpSpPr>
        <p:grpSpPr>
          <a:xfrm>
            <a:off x="5004463" y="3951793"/>
            <a:ext cx="339253" cy="339253"/>
            <a:chOff x="2085525" y="4992125"/>
            <a:chExt cx="481825" cy="481825"/>
          </a:xfrm>
        </p:grpSpPr>
        <p:sp>
          <p:nvSpPr>
            <p:cNvPr id="6104" name="Google Shape;6104;p7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105" name="Google Shape;6105;p7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106" name="Google Shape;6106;p77"/>
          <p:cNvGrpSpPr/>
          <p:nvPr/>
        </p:nvGrpSpPr>
        <p:grpSpPr>
          <a:xfrm>
            <a:off x="6833222" y="3951793"/>
            <a:ext cx="339253" cy="339253"/>
            <a:chOff x="2678350" y="4992125"/>
            <a:chExt cx="481825" cy="481825"/>
          </a:xfrm>
        </p:grpSpPr>
        <p:sp>
          <p:nvSpPr>
            <p:cNvPr id="6107" name="Google Shape;6107;p7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108" name="Google Shape;6108;p7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109" name="Google Shape;6109;p7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110" name="Google Shape;6110;p77"/>
          <p:cNvGrpSpPr/>
          <p:nvPr/>
        </p:nvGrpSpPr>
        <p:grpSpPr>
          <a:xfrm>
            <a:off x="4628816" y="3951793"/>
            <a:ext cx="339253" cy="339253"/>
            <a:chOff x="3271200" y="4992125"/>
            <a:chExt cx="481825" cy="481825"/>
          </a:xfrm>
        </p:grpSpPr>
        <p:sp>
          <p:nvSpPr>
            <p:cNvPr id="6111" name="Google Shape;6111;p7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112" name="Google Shape;6112;p7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113" name="Google Shape;6113;p7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114" name="Google Shape;6114;p77"/>
          <p:cNvGrpSpPr/>
          <p:nvPr/>
        </p:nvGrpSpPr>
        <p:grpSpPr>
          <a:xfrm>
            <a:off x="7290264" y="3952823"/>
            <a:ext cx="339411" cy="337193"/>
            <a:chOff x="3863900" y="4993625"/>
            <a:chExt cx="482050" cy="478900"/>
          </a:xfrm>
        </p:grpSpPr>
        <p:sp>
          <p:nvSpPr>
            <p:cNvPr id="6115" name="Google Shape;6115;p7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116" name="Google Shape;6116;p7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117" name="Google Shape;6117;p7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118" name="Google Shape;6118;p7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119" name="Google Shape;6119;p77"/>
          <p:cNvGrpSpPr/>
          <p:nvPr/>
        </p:nvGrpSpPr>
        <p:grpSpPr>
          <a:xfrm>
            <a:off x="7747437" y="3952823"/>
            <a:ext cx="339411" cy="337193"/>
            <a:chOff x="4456725" y="4993625"/>
            <a:chExt cx="482050" cy="478900"/>
          </a:xfrm>
        </p:grpSpPr>
        <p:sp>
          <p:nvSpPr>
            <p:cNvPr id="6120" name="Google Shape;6120;p7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121" name="Google Shape;6121;p7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122" name="Google Shape;6122;p7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123" name="Google Shape;6123;p7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grpSp>
        <p:nvGrpSpPr>
          <p:cNvPr id="6124" name="Google Shape;6124;p77"/>
          <p:cNvGrpSpPr/>
          <p:nvPr/>
        </p:nvGrpSpPr>
        <p:grpSpPr>
          <a:xfrm>
            <a:off x="6376031" y="3952814"/>
            <a:ext cx="339411" cy="337211"/>
            <a:chOff x="5049575" y="4993600"/>
            <a:chExt cx="482050" cy="478925"/>
          </a:xfrm>
        </p:grpSpPr>
        <p:sp>
          <p:nvSpPr>
            <p:cNvPr id="6125" name="Google Shape;6125;p7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126" name="Google Shape;6126;p7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127" name="Google Shape;6127;p7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sp>
          <p:nvSpPr>
            <p:cNvPr id="6128" name="Google Shape;6128;p7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endParaRPr>
                <a:solidFill>
                  <a:srgbClr val="435D74"/>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32"/>
        <p:cNvGrpSpPr/>
        <p:nvPr/>
      </p:nvGrpSpPr>
      <p:grpSpPr>
        <a:xfrm>
          <a:off x="0" y="0"/>
          <a:ext cx="0" cy="0"/>
          <a:chOff x="0" y="0"/>
          <a:chExt cx="0" cy="0"/>
        </a:xfrm>
      </p:grpSpPr>
      <p:sp>
        <p:nvSpPr>
          <p:cNvPr id="6133" name="Google Shape;6133;p78"/>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a:buClr>
                <a:srgbClr val="000000"/>
              </a:buClr>
              <a:buSzPts val="1100"/>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134" name="Google Shape;6134;p78"/>
          <p:cNvSpPr txBox="1">
            <a:spLocks noGrp="1"/>
          </p:cNvSpPr>
          <p:nvPr>
            <p:ph type="title" idx="4294967295"/>
          </p:nvPr>
        </p:nvSpPr>
        <p:spPr>
          <a:xfrm>
            <a:off x="4858401" y="947925"/>
            <a:ext cx="3482100" cy="482400"/>
          </a:xfrm>
          <a:prstGeom prst="rect">
            <a:avLst/>
          </a:prstGeom>
        </p:spPr>
        <p:txBody>
          <a:bodyPr spcFirstLastPara="1" wrap="square" lIns="91425" tIns="91425" rIns="91425" bIns="91425" anchor="t" anchorCtr="0">
            <a:noAutofit/>
          </a:bodyPr>
          <a:lstStyle/>
          <a:p>
            <a:pPr>
              <a:buClr>
                <a:srgbClr val="000000"/>
              </a:buClr>
              <a:buSzPts val="1100"/>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135" name="Google Shape;6135;p78"/>
          <p:cNvGrpSpPr/>
          <p:nvPr/>
        </p:nvGrpSpPr>
        <p:grpSpPr>
          <a:xfrm>
            <a:off x="876361" y="1533506"/>
            <a:ext cx="322099" cy="370529"/>
            <a:chOff x="-42971725" y="3217825"/>
            <a:chExt cx="275675" cy="317125"/>
          </a:xfrm>
        </p:grpSpPr>
        <p:sp>
          <p:nvSpPr>
            <p:cNvPr id="6136" name="Google Shape;6136;p78"/>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37" name="Google Shape;6137;p78"/>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38" name="Google Shape;6138;p78"/>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139" name="Google Shape;6139;p78"/>
          <p:cNvGrpSpPr/>
          <p:nvPr/>
        </p:nvGrpSpPr>
        <p:grpSpPr>
          <a:xfrm>
            <a:off x="848277" y="2002161"/>
            <a:ext cx="378271" cy="337551"/>
            <a:chOff x="-42996150" y="3612600"/>
            <a:chExt cx="323750" cy="288900"/>
          </a:xfrm>
        </p:grpSpPr>
        <p:sp>
          <p:nvSpPr>
            <p:cNvPr id="6140" name="Google Shape;6140;p78"/>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41" name="Google Shape;6141;p78"/>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42" name="Google Shape;6142;p78"/>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143" name="Google Shape;6143;p78"/>
          <p:cNvGrpSpPr/>
          <p:nvPr/>
        </p:nvGrpSpPr>
        <p:grpSpPr>
          <a:xfrm>
            <a:off x="851036" y="2411530"/>
            <a:ext cx="372749" cy="370909"/>
            <a:chOff x="-42994575" y="3950300"/>
            <a:chExt cx="319025" cy="317450"/>
          </a:xfrm>
        </p:grpSpPr>
        <p:sp>
          <p:nvSpPr>
            <p:cNvPr id="6144" name="Google Shape;6144;p78"/>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45" name="Google Shape;6145;p78"/>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46" name="Google Shape;6146;p78"/>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147" name="Google Shape;6147;p78"/>
          <p:cNvGrpSpPr/>
          <p:nvPr/>
        </p:nvGrpSpPr>
        <p:grpSpPr>
          <a:xfrm>
            <a:off x="3004433" y="1558364"/>
            <a:ext cx="371785" cy="370879"/>
            <a:chOff x="-41111350" y="3239100"/>
            <a:chExt cx="318200" cy="317425"/>
          </a:xfrm>
        </p:grpSpPr>
        <p:sp>
          <p:nvSpPr>
            <p:cNvPr id="6148" name="Google Shape;6148;p78"/>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49" name="Google Shape;6149;p78"/>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50" name="Google Shape;6150;p78"/>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51" name="Google Shape;6151;p78"/>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152" name="Google Shape;6152;p78"/>
          <p:cNvGrpSpPr/>
          <p:nvPr/>
        </p:nvGrpSpPr>
        <p:grpSpPr>
          <a:xfrm>
            <a:off x="3000751" y="1993896"/>
            <a:ext cx="379147" cy="370967"/>
            <a:chOff x="-41117650" y="3605525"/>
            <a:chExt cx="324500" cy="317500"/>
          </a:xfrm>
        </p:grpSpPr>
        <p:sp>
          <p:nvSpPr>
            <p:cNvPr id="6153" name="Google Shape;6153;p78"/>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54" name="Google Shape;6154;p78"/>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55" name="Google Shape;6155;p78"/>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156" name="Google Shape;6156;p78"/>
          <p:cNvSpPr/>
          <p:nvPr/>
        </p:nvSpPr>
        <p:spPr>
          <a:xfrm>
            <a:off x="3006881" y="2443480"/>
            <a:ext cx="372720" cy="361679"/>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157" name="Google Shape;6157;p78"/>
          <p:cNvGrpSpPr/>
          <p:nvPr/>
        </p:nvGrpSpPr>
        <p:grpSpPr>
          <a:xfrm>
            <a:off x="1827006" y="2885417"/>
            <a:ext cx="216271" cy="371815"/>
            <a:chOff x="-39205300" y="3220175"/>
            <a:chExt cx="185100" cy="318225"/>
          </a:xfrm>
        </p:grpSpPr>
        <p:sp>
          <p:nvSpPr>
            <p:cNvPr id="6158" name="Google Shape;6158;p7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59" name="Google Shape;6159;p7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160" name="Google Shape;6160;p78"/>
          <p:cNvGrpSpPr/>
          <p:nvPr/>
        </p:nvGrpSpPr>
        <p:grpSpPr>
          <a:xfrm>
            <a:off x="1792533" y="3345490"/>
            <a:ext cx="300016" cy="369273"/>
            <a:chOff x="-39248625" y="3588600"/>
            <a:chExt cx="256775" cy="316050"/>
          </a:xfrm>
        </p:grpSpPr>
        <p:sp>
          <p:nvSpPr>
            <p:cNvPr id="6161" name="Google Shape;6161;p78"/>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62" name="Google Shape;6162;p78"/>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163" name="Google Shape;6163;p78"/>
          <p:cNvSpPr/>
          <p:nvPr/>
        </p:nvSpPr>
        <p:spPr>
          <a:xfrm>
            <a:off x="1763555"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64" name="Google Shape;6164;p78"/>
          <p:cNvSpPr/>
          <p:nvPr/>
        </p:nvSpPr>
        <p:spPr>
          <a:xfrm>
            <a:off x="3953102" y="2872554"/>
            <a:ext cx="369975"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165" name="Google Shape;6165;p78"/>
          <p:cNvGrpSpPr/>
          <p:nvPr/>
        </p:nvGrpSpPr>
        <p:grpSpPr>
          <a:xfrm>
            <a:off x="1243247" y="1533505"/>
            <a:ext cx="429504" cy="370879"/>
            <a:chOff x="-42651700" y="3217825"/>
            <a:chExt cx="367600" cy="317425"/>
          </a:xfrm>
        </p:grpSpPr>
        <p:sp>
          <p:nvSpPr>
            <p:cNvPr id="6166" name="Google Shape;6166;p78"/>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67" name="Google Shape;6167;p78"/>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68" name="Google Shape;6168;p78"/>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69" name="Google Shape;6169;p78"/>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170" name="Google Shape;6170;p78"/>
          <p:cNvGrpSpPr/>
          <p:nvPr/>
        </p:nvGrpSpPr>
        <p:grpSpPr>
          <a:xfrm>
            <a:off x="1278679" y="1973154"/>
            <a:ext cx="358640" cy="363227"/>
            <a:chOff x="-42617300" y="3587775"/>
            <a:chExt cx="306950" cy="310875"/>
          </a:xfrm>
        </p:grpSpPr>
        <p:sp>
          <p:nvSpPr>
            <p:cNvPr id="6171" name="Google Shape;6171;p78"/>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72" name="Google Shape;6172;p78"/>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173" name="Google Shape;6173;p78"/>
          <p:cNvSpPr/>
          <p:nvPr/>
        </p:nvSpPr>
        <p:spPr>
          <a:xfrm>
            <a:off x="1275133" y="2412197"/>
            <a:ext cx="371785" cy="369975"/>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174" name="Google Shape;6174;p78"/>
          <p:cNvGrpSpPr/>
          <p:nvPr/>
        </p:nvGrpSpPr>
        <p:grpSpPr>
          <a:xfrm>
            <a:off x="3450506" y="1557896"/>
            <a:ext cx="376927" cy="370324"/>
            <a:chOff x="-40748275" y="3238700"/>
            <a:chExt cx="322600" cy="316950"/>
          </a:xfrm>
        </p:grpSpPr>
        <p:sp>
          <p:nvSpPr>
            <p:cNvPr id="6175" name="Google Shape;6175;p7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76" name="Google Shape;6176;p7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77" name="Google Shape;6177;p7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78" name="Google Shape;6178;p7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79" name="Google Shape;6179;p7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80" name="Google Shape;6180;p7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181" name="Google Shape;6181;p78"/>
          <p:cNvGrpSpPr/>
          <p:nvPr/>
        </p:nvGrpSpPr>
        <p:grpSpPr>
          <a:xfrm>
            <a:off x="3453062" y="2025879"/>
            <a:ext cx="371815" cy="338691"/>
            <a:chOff x="-40745125" y="3632900"/>
            <a:chExt cx="318225" cy="289875"/>
          </a:xfrm>
        </p:grpSpPr>
        <p:sp>
          <p:nvSpPr>
            <p:cNvPr id="6182" name="Google Shape;6182;p78"/>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83" name="Google Shape;6183;p78"/>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84" name="Google Shape;6184;p78"/>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85" name="Google Shape;6185;p78"/>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86" name="Google Shape;6186;p78"/>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87" name="Google Shape;6187;p78"/>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88" name="Google Shape;6188;p78"/>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189" name="Google Shape;6189;p78"/>
          <p:cNvGrpSpPr/>
          <p:nvPr/>
        </p:nvGrpSpPr>
        <p:grpSpPr>
          <a:xfrm>
            <a:off x="3457210" y="2437089"/>
            <a:ext cx="363519" cy="370179"/>
            <a:chOff x="-40742750" y="3972175"/>
            <a:chExt cx="311125" cy="316825"/>
          </a:xfrm>
        </p:grpSpPr>
        <p:sp>
          <p:nvSpPr>
            <p:cNvPr id="6190" name="Google Shape;6190;p78"/>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91" name="Google Shape;6191;p78"/>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192" name="Google Shape;6192;p78"/>
          <p:cNvGrpSpPr/>
          <p:nvPr/>
        </p:nvGrpSpPr>
        <p:grpSpPr>
          <a:xfrm>
            <a:off x="2239871" y="2887257"/>
            <a:ext cx="266892" cy="369975"/>
            <a:chOff x="-38860325" y="3221750"/>
            <a:chExt cx="228425" cy="316650"/>
          </a:xfrm>
        </p:grpSpPr>
        <p:sp>
          <p:nvSpPr>
            <p:cNvPr id="6193" name="Google Shape;6193;p78"/>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94" name="Google Shape;6194;p78"/>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95" name="Google Shape;6195;p78"/>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96" name="Google Shape;6196;p78"/>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197" name="Google Shape;6197;p78"/>
          <p:cNvGrpSpPr/>
          <p:nvPr/>
        </p:nvGrpSpPr>
        <p:grpSpPr>
          <a:xfrm>
            <a:off x="2190680" y="3349316"/>
            <a:ext cx="380081" cy="367111"/>
            <a:chOff x="-38905225" y="3591875"/>
            <a:chExt cx="325300" cy="314200"/>
          </a:xfrm>
        </p:grpSpPr>
        <p:sp>
          <p:nvSpPr>
            <p:cNvPr id="6198" name="Google Shape;6198;p78"/>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199" name="Google Shape;6199;p78"/>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00" name="Google Shape;6200;p78"/>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201" name="Google Shape;6201;p78"/>
          <p:cNvSpPr/>
          <p:nvPr/>
        </p:nvSpPr>
        <p:spPr>
          <a:xfrm>
            <a:off x="2198491" y="3859093"/>
            <a:ext cx="369975"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202" name="Google Shape;6202;p78"/>
          <p:cNvGrpSpPr/>
          <p:nvPr/>
        </p:nvGrpSpPr>
        <p:grpSpPr>
          <a:xfrm>
            <a:off x="3997429" y="3334395"/>
            <a:ext cx="290815" cy="369740"/>
            <a:chOff x="-37370925" y="3579105"/>
            <a:chExt cx="248900" cy="316450"/>
          </a:xfrm>
        </p:grpSpPr>
        <p:sp>
          <p:nvSpPr>
            <p:cNvPr id="6203" name="Google Shape;6203;p7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04" name="Google Shape;6204;p7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205" name="Google Shape;6205;p78"/>
          <p:cNvSpPr/>
          <p:nvPr/>
        </p:nvSpPr>
        <p:spPr>
          <a:xfrm>
            <a:off x="1697482" y="1534193"/>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06" name="Google Shape;6206;p78"/>
          <p:cNvSpPr/>
          <p:nvPr/>
        </p:nvSpPr>
        <p:spPr>
          <a:xfrm>
            <a:off x="1722325" y="1969495"/>
            <a:ext cx="314767" cy="371815"/>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207" name="Google Shape;6207;p78"/>
          <p:cNvGrpSpPr/>
          <p:nvPr/>
        </p:nvGrpSpPr>
        <p:grpSpPr>
          <a:xfrm>
            <a:off x="1690803" y="2412465"/>
            <a:ext cx="371815" cy="369975"/>
            <a:chOff x="-42259725" y="3951100"/>
            <a:chExt cx="318225" cy="316650"/>
          </a:xfrm>
        </p:grpSpPr>
        <p:sp>
          <p:nvSpPr>
            <p:cNvPr id="6208" name="Google Shape;6208;p78"/>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09" name="Google Shape;6209;p78"/>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210" name="Google Shape;6210;p78"/>
          <p:cNvGrpSpPr/>
          <p:nvPr/>
        </p:nvGrpSpPr>
        <p:grpSpPr>
          <a:xfrm>
            <a:off x="3889166" y="1591487"/>
            <a:ext cx="370879" cy="337755"/>
            <a:chOff x="-40378075" y="3267450"/>
            <a:chExt cx="317425" cy="289075"/>
          </a:xfrm>
        </p:grpSpPr>
        <p:sp>
          <p:nvSpPr>
            <p:cNvPr id="6211" name="Google Shape;6211;p78"/>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12" name="Google Shape;6212;p78"/>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13" name="Google Shape;6213;p78"/>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14" name="Google Shape;6214;p78"/>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215" name="Google Shape;6215;p78"/>
          <p:cNvGrpSpPr/>
          <p:nvPr/>
        </p:nvGrpSpPr>
        <p:grpSpPr>
          <a:xfrm>
            <a:off x="3892831" y="1992755"/>
            <a:ext cx="363548" cy="369975"/>
            <a:chOff x="-40372575" y="3604550"/>
            <a:chExt cx="311150" cy="316650"/>
          </a:xfrm>
        </p:grpSpPr>
        <p:sp>
          <p:nvSpPr>
            <p:cNvPr id="6216" name="Google Shape;6216;p78"/>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17" name="Google Shape;6217;p78"/>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18" name="Google Shape;6218;p78"/>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219" name="Google Shape;6219;p78"/>
          <p:cNvSpPr/>
          <p:nvPr/>
        </p:nvSpPr>
        <p:spPr>
          <a:xfrm>
            <a:off x="3896163" y="2436032"/>
            <a:ext cx="362613" cy="371903"/>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220" name="Google Shape;6220;p78"/>
          <p:cNvGrpSpPr/>
          <p:nvPr/>
        </p:nvGrpSpPr>
        <p:grpSpPr>
          <a:xfrm>
            <a:off x="2616781" y="2885418"/>
            <a:ext cx="399039" cy="372165"/>
            <a:chOff x="-38542250" y="3220175"/>
            <a:chExt cx="341525" cy="318525"/>
          </a:xfrm>
        </p:grpSpPr>
        <p:sp>
          <p:nvSpPr>
            <p:cNvPr id="6221" name="Google Shape;6221;p78"/>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22" name="Google Shape;6222;p78"/>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23" name="Google Shape;6223;p78"/>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224" name="Google Shape;6224;p78"/>
          <p:cNvGrpSpPr/>
          <p:nvPr/>
        </p:nvGrpSpPr>
        <p:grpSpPr>
          <a:xfrm>
            <a:off x="2638713" y="3344788"/>
            <a:ext cx="369975" cy="369068"/>
            <a:chOff x="-38537400" y="3588000"/>
            <a:chExt cx="316650" cy="315875"/>
          </a:xfrm>
        </p:grpSpPr>
        <p:sp>
          <p:nvSpPr>
            <p:cNvPr id="6225" name="Google Shape;6225;p78"/>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26" name="Google Shape;6226;p78"/>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27" name="Google Shape;6227;p78"/>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28" name="Google Shape;6228;p78"/>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229" name="Google Shape;6229;p78"/>
          <p:cNvGrpSpPr/>
          <p:nvPr/>
        </p:nvGrpSpPr>
        <p:grpSpPr>
          <a:xfrm>
            <a:off x="2637793" y="3802316"/>
            <a:ext cx="371815" cy="369975"/>
            <a:chOff x="-38538975" y="3954250"/>
            <a:chExt cx="318225" cy="316650"/>
          </a:xfrm>
        </p:grpSpPr>
        <p:sp>
          <p:nvSpPr>
            <p:cNvPr id="6230" name="Google Shape;6230;p78"/>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31" name="Google Shape;6231;p78"/>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232" name="Google Shape;6232;p78"/>
          <p:cNvGrpSpPr/>
          <p:nvPr/>
        </p:nvGrpSpPr>
        <p:grpSpPr>
          <a:xfrm>
            <a:off x="3955105" y="3797244"/>
            <a:ext cx="375465" cy="371815"/>
            <a:chOff x="-37385100" y="3949908"/>
            <a:chExt cx="321350" cy="318225"/>
          </a:xfrm>
        </p:grpSpPr>
        <p:sp>
          <p:nvSpPr>
            <p:cNvPr id="6233" name="Google Shape;6233;p78"/>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34" name="Google Shape;6234;p78"/>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235" name="Google Shape;6235;p78"/>
          <p:cNvGrpSpPr/>
          <p:nvPr/>
        </p:nvGrpSpPr>
        <p:grpSpPr>
          <a:xfrm>
            <a:off x="2130764" y="1532803"/>
            <a:ext cx="370909" cy="370675"/>
            <a:chOff x="-41895050" y="3217225"/>
            <a:chExt cx="317450" cy="317250"/>
          </a:xfrm>
        </p:grpSpPr>
        <p:sp>
          <p:nvSpPr>
            <p:cNvPr id="6236" name="Google Shape;6236;p78"/>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37" name="Google Shape;6237;p78"/>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38" name="Google Shape;6238;p78"/>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39" name="Google Shape;6239;p78"/>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40" name="Google Shape;6240;p78"/>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241" name="Google Shape;6241;p78"/>
          <p:cNvGrpSpPr/>
          <p:nvPr/>
        </p:nvGrpSpPr>
        <p:grpSpPr>
          <a:xfrm>
            <a:off x="2130310" y="1969737"/>
            <a:ext cx="371815" cy="369975"/>
            <a:chOff x="-41893475" y="3584850"/>
            <a:chExt cx="318225" cy="316650"/>
          </a:xfrm>
        </p:grpSpPr>
        <p:sp>
          <p:nvSpPr>
            <p:cNvPr id="6242" name="Google Shape;6242;p78"/>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43" name="Google Shape;6243;p78"/>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44" name="Google Shape;6244;p78"/>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45" name="Google Shape;6245;p78"/>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246" name="Google Shape;6246;p78"/>
          <p:cNvSpPr/>
          <p:nvPr/>
        </p:nvSpPr>
        <p:spPr>
          <a:xfrm>
            <a:off x="2133283" y="2414037"/>
            <a:ext cx="371815" cy="369303"/>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47" name="Google Shape;6247;p78"/>
          <p:cNvSpPr/>
          <p:nvPr/>
        </p:nvSpPr>
        <p:spPr>
          <a:xfrm>
            <a:off x="845042" y="2906376"/>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248" name="Google Shape;6248;p78"/>
          <p:cNvGrpSpPr/>
          <p:nvPr/>
        </p:nvGrpSpPr>
        <p:grpSpPr>
          <a:xfrm>
            <a:off x="900337" y="3365030"/>
            <a:ext cx="337523" cy="370909"/>
            <a:chOff x="-39998250" y="3605325"/>
            <a:chExt cx="288875" cy="317450"/>
          </a:xfrm>
        </p:grpSpPr>
        <p:sp>
          <p:nvSpPr>
            <p:cNvPr id="6249" name="Google Shape;6249;p78"/>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50" name="Google Shape;6250;p78"/>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251" name="Google Shape;6251;p78"/>
          <p:cNvGrpSpPr/>
          <p:nvPr/>
        </p:nvGrpSpPr>
        <p:grpSpPr>
          <a:xfrm>
            <a:off x="884113" y="3823495"/>
            <a:ext cx="369975" cy="369945"/>
            <a:chOff x="-40011050" y="3972375"/>
            <a:chExt cx="316650" cy="316625"/>
          </a:xfrm>
        </p:grpSpPr>
        <p:sp>
          <p:nvSpPr>
            <p:cNvPr id="6252" name="Google Shape;6252;p7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53" name="Google Shape;6253;p7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254" name="Google Shape;6254;p78"/>
          <p:cNvGrpSpPr/>
          <p:nvPr/>
        </p:nvGrpSpPr>
        <p:grpSpPr>
          <a:xfrm>
            <a:off x="3116045" y="2888193"/>
            <a:ext cx="266921" cy="369039"/>
            <a:chOff x="-38129425" y="3222550"/>
            <a:chExt cx="228450" cy="315850"/>
          </a:xfrm>
        </p:grpSpPr>
        <p:sp>
          <p:nvSpPr>
            <p:cNvPr id="6255" name="Google Shape;6255;p78"/>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56" name="Google Shape;6256;p78"/>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257" name="Google Shape;6257;p78"/>
          <p:cNvGrpSpPr/>
          <p:nvPr/>
        </p:nvGrpSpPr>
        <p:grpSpPr>
          <a:xfrm>
            <a:off x="3071013" y="3344788"/>
            <a:ext cx="371785" cy="369975"/>
            <a:chOff x="-38172725" y="3588000"/>
            <a:chExt cx="318200" cy="316650"/>
          </a:xfrm>
        </p:grpSpPr>
        <p:sp>
          <p:nvSpPr>
            <p:cNvPr id="6258" name="Google Shape;6258;p78"/>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59" name="Google Shape;6259;p78"/>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60" name="Google Shape;6260;p78"/>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61" name="Google Shape;6261;p78"/>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62" name="Google Shape;6262;p78"/>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63" name="Google Shape;6263;p78"/>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64" name="Google Shape;6264;p78"/>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65" name="Google Shape;6265;p78"/>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266" name="Google Shape;6266;p78"/>
          <p:cNvGrpSpPr/>
          <p:nvPr/>
        </p:nvGrpSpPr>
        <p:grpSpPr>
          <a:xfrm>
            <a:off x="3146915" y="3803223"/>
            <a:ext cx="219981" cy="369975"/>
            <a:chOff x="-38109725" y="3955025"/>
            <a:chExt cx="188275" cy="316650"/>
          </a:xfrm>
        </p:grpSpPr>
        <p:sp>
          <p:nvSpPr>
            <p:cNvPr id="6267" name="Google Shape;6267;p78"/>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68" name="Google Shape;6268;p78"/>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269" name="Google Shape;6269;p78"/>
          <p:cNvSpPr/>
          <p:nvPr/>
        </p:nvSpPr>
        <p:spPr>
          <a:xfrm>
            <a:off x="2248518" y="4262983"/>
            <a:ext cx="383791" cy="370267"/>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270" name="Google Shape;6270;p78"/>
          <p:cNvGrpSpPr/>
          <p:nvPr/>
        </p:nvGrpSpPr>
        <p:grpSpPr>
          <a:xfrm>
            <a:off x="2562314" y="1534644"/>
            <a:ext cx="373655" cy="369068"/>
            <a:chOff x="-41530375" y="3218800"/>
            <a:chExt cx="319800" cy="315875"/>
          </a:xfrm>
        </p:grpSpPr>
        <p:sp>
          <p:nvSpPr>
            <p:cNvPr id="6271" name="Google Shape;6271;p78"/>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72" name="Google Shape;6272;p78"/>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273" name="Google Shape;6273;p78"/>
          <p:cNvGrpSpPr/>
          <p:nvPr/>
        </p:nvGrpSpPr>
        <p:grpSpPr>
          <a:xfrm>
            <a:off x="2564607" y="2049801"/>
            <a:ext cx="369068" cy="289004"/>
            <a:chOff x="-41526450" y="3653375"/>
            <a:chExt cx="315875" cy="247350"/>
          </a:xfrm>
        </p:grpSpPr>
        <p:sp>
          <p:nvSpPr>
            <p:cNvPr id="6274" name="Google Shape;6274;p78"/>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75" name="Google Shape;6275;p78"/>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276" name="Google Shape;6276;p78"/>
          <p:cNvGrpSpPr/>
          <p:nvPr/>
        </p:nvGrpSpPr>
        <p:grpSpPr>
          <a:xfrm>
            <a:off x="2565995" y="2412465"/>
            <a:ext cx="366293" cy="369975"/>
            <a:chOff x="-41526450" y="3951100"/>
            <a:chExt cx="313500" cy="316650"/>
          </a:xfrm>
        </p:grpSpPr>
        <p:sp>
          <p:nvSpPr>
            <p:cNvPr id="6277" name="Google Shape;6277;p78"/>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78" name="Google Shape;6278;p78"/>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79" name="Google Shape;6279;p78"/>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280" name="Google Shape;6280;p78"/>
          <p:cNvGrpSpPr/>
          <p:nvPr/>
        </p:nvGrpSpPr>
        <p:grpSpPr>
          <a:xfrm>
            <a:off x="1331249" y="2906595"/>
            <a:ext cx="339595" cy="371815"/>
            <a:chOff x="-39625900" y="3238300"/>
            <a:chExt cx="290650" cy="318225"/>
          </a:xfrm>
        </p:grpSpPr>
        <p:sp>
          <p:nvSpPr>
            <p:cNvPr id="6281" name="Google Shape;6281;p78"/>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82" name="Google Shape;6282;p78"/>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283" name="Google Shape;6283;p78"/>
          <p:cNvSpPr/>
          <p:nvPr/>
        </p:nvSpPr>
        <p:spPr>
          <a:xfrm>
            <a:off x="1353423" y="3365720"/>
            <a:ext cx="315672" cy="36997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284" name="Google Shape;6284;p78"/>
          <p:cNvGrpSpPr/>
          <p:nvPr/>
        </p:nvGrpSpPr>
        <p:grpSpPr>
          <a:xfrm>
            <a:off x="1325300" y="3823056"/>
            <a:ext cx="366293" cy="370441"/>
            <a:chOff x="-39647175" y="3972000"/>
            <a:chExt cx="313500" cy="317050"/>
          </a:xfrm>
        </p:grpSpPr>
        <p:sp>
          <p:nvSpPr>
            <p:cNvPr id="6285" name="Google Shape;6285;p78"/>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86" name="Google Shape;6286;p78"/>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87" name="Google Shape;6287;p78"/>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288" name="Google Shape;6288;p78"/>
          <p:cNvGrpSpPr/>
          <p:nvPr/>
        </p:nvGrpSpPr>
        <p:grpSpPr>
          <a:xfrm>
            <a:off x="3494429" y="2887055"/>
            <a:ext cx="375495" cy="370879"/>
            <a:chOff x="-37808850" y="3221575"/>
            <a:chExt cx="321375" cy="317425"/>
          </a:xfrm>
        </p:grpSpPr>
        <p:sp>
          <p:nvSpPr>
            <p:cNvPr id="6289" name="Google Shape;6289;p78"/>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90" name="Google Shape;6290;p78"/>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291" name="Google Shape;6291;p78"/>
          <p:cNvGrpSpPr/>
          <p:nvPr/>
        </p:nvGrpSpPr>
        <p:grpSpPr>
          <a:xfrm>
            <a:off x="3503202" y="3409084"/>
            <a:ext cx="372749" cy="241159"/>
            <a:chOff x="-37806500" y="3643030"/>
            <a:chExt cx="319025" cy="206400"/>
          </a:xfrm>
        </p:grpSpPr>
        <p:sp>
          <p:nvSpPr>
            <p:cNvPr id="6292" name="Google Shape;6292;p78"/>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93" name="Google Shape;6293;p78"/>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294" name="Google Shape;6294;p78"/>
          <p:cNvGrpSpPr/>
          <p:nvPr/>
        </p:nvGrpSpPr>
        <p:grpSpPr>
          <a:xfrm>
            <a:off x="3505509" y="3801381"/>
            <a:ext cx="368135" cy="371815"/>
            <a:chOff x="-37804925" y="3953450"/>
            <a:chExt cx="315075" cy="318225"/>
          </a:xfrm>
        </p:grpSpPr>
        <p:sp>
          <p:nvSpPr>
            <p:cNvPr id="6295" name="Google Shape;6295;p78"/>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96" name="Google Shape;6296;p78"/>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297" name="Google Shape;6297;p78"/>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298" name="Google Shape;6298;p78"/>
          <p:cNvSpPr/>
          <p:nvPr/>
        </p:nvSpPr>
        <p:spPr>
          <a:xfrm>
            <a:off x="2754452" y="4266127"/>
            <a:ext cx="265987"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299" name="Google Shape;6299;p78"/>
          <p:cNvGrpSpPr/>
          <p:nvPr/>
        </p:nvGrpSpPr>
        <p:grpSpPr>
          <a:xfrm>
            <a:off x="4860978" y="1553989"/>
            <a:ext cx="355663" cy="308725"/>
            <a:chOff x="-28462125" y="3199700"/>
            <a:chExt cx="298550" cy="259150"/>
          </a:xfrm>
        </p:grpSpPr>
        <p:sp>
          <p:nvSpPr>
            <p:cNvPr id="6300" name="Google Shape;6300;p78"/>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01" name="Google Shape;6301;p78"/>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02" name="Google Shape;6302;p78"/>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303" name="Google Shape;6303;p78"/>
          <p:cNvGrpSpPr/>
          <p:nvPr/>
        </p:nvGrpSpPr>
        <p:grpSpPr>
          <a:xfrm>
            <a:off x="4861931" y="1988679"/>
            <a:ext cx="353757" cy="352833"/>
            <a:chOff x="-28461325" y="3545475"/>
            <a:chExt cx="296950" cy="296175"/>
          </a:xfrm>
        </p:grpSpPr>
        <p:sp>
          <p:nvSpPr>
            <p:cNvPr id="6304" name="Google Shape;6304;p78"/>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05" name="Google Shape;6305;p78"/>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06" name="Google Shape;6306;p78"/>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07" name="Google Shape;6307;p78"/>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08" name="Google Shape;6308;p78"/>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09" name="Google Shape;6309;p78"/>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310" name="Google Shape;6310;p78"/>
          <p:cNvGrpSpPr/>
          <p:nvPr/>
        </p:nvGrpSpPr>
        <p:grpSpPr>
          <a:xfrm>
            <a:off x="4858163" y="2438723"/>
            <a:ext cx="361292" cy="352803"/>
            <a:chOff x="-28463700" y="3914875"/>
            <a:chExt cx="303275" cy="296150"/>
          </a:xfrm>
        </p:grpSpPr>
        <p:sp>
          <p:nvSpPr>
            <p:cNvPr id="6311" name="Google Shape;6311;p78"/>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12" name="Google Shape;6312;p78"/>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313" name="Google Shape;6313;p78"/>
          <p:cNvGrpSpPr/>
          <p:nvPr/>
        </p:nvGrpSpPr>
        <p:grpSpPr>
          <a:xfrm>
            <a:off x="7092947" y="1594805"/>
            <a:ext cx="351880" cy="227092"/>
            <a:chOff x="-26573400" y="3224125"/>
            <a:chExt cx="295375" cy="190625"/>
          </a:xfrm>
        </p:grpSpPr>
        <p:sp>
          <p:nvSpPr>
            <p:cNvPr id="6314" name="Google Shape;6314;p78"/>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15" name="Google Shape;6315;p78"/>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316" name="Google Shape;6316;p78"/>
          <p:cNvGrpSpPr/>
          <p:nvPr/>
        </p:nvGrpSpPr>
        <p:grpSpPr>
          <a:xfrm>
            <a:off x="7092947" y="1989140"/>
            <a:ext cx="351880" cy="351911"/>
            <a:chOff x="-26573400" y="3546250"/>
            <a:chExt cx="295375" cy="295400"/>
          </a:xfrm>
        </p:grpSpPr>
        <p:sp>
          <p:nvSpPr>
            <p:cNvPr id="6317" name="Google Shape;6317;p78"/>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18" name="Google Shape;6318;p78"/>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19" name="Google Shape;6319;p78"/>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20" name="Google Shape;6320;p78"/>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21" name="Google Shape;6321;p78"/>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322" name="Google Shape;6322;p78"/>
          <p:cNvGrpSpPr/>
          <p:nvPr/>
        </p:nvGrpSpPr>
        <p:grpSpPr>
          <a:xfrm>
            <a:off x="7081230" y="2439049"/>
            <a:ext cx="375319" cy="352148"/>
            <a:chOff x="-26583625" y="3917025"/>
            <a:chExt cx="315050" cy="295600"/>
          </a:xfrm>
        </p:grpSpPr>
        <p:sp>
          <p:nvSpPr>
            <p:cNvPr id="6323" name="Google Shape;6323;p78"/>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24" name="Google Shape;6324;p78"/>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25" name="Google Shape;6325;p78"/>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26" name="Google Shape;6326;p78"/>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327" name="Google Shape;6327;p78"/>
          <p:cNvSpPr/>
          <p:nvPr/>
        </p:nvSpPr>
        <p:spPr>
          <a:xfrm>
            <a:off x="5748317" y="2919565"/>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328" name="Google Shape;6328;p78"/>
          <p:cNvGrpSpPr/>
          <p:nvPr/>
        </p:nvGrpSpPr>
        <p:grpSpPr>
          <a:xfrm>
            <a:off x="5779743" y="3398080"/>
            <a:ext cx="289039" cy="352833"/>
            <a:chOff x="-24694925" y="3518700"/>
            <a:chExt cx="242625" cy="296175"/>
          </a:xfrm>
        </p:grpSpPr>
        <p:sp>
          <p:nvSpPr>
            <p:cNvPr id="6329" name="Google Shape;6329;p78"/>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30" name="Google Shape;6330;p78"/>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31" name="Google Shape;6331;p78"/>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32" name="Google Shape;6332;p78"/>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333" name="Google Shape;6333;p78"/>
          <p:cNvGrpSpPr/>
          <p:nvPr/>
        </p:nvGrpSpPr>
        <p:grpSpPr>
          <a:xfrm>
            <a:off x="5779280" y="3848108"/>
            <a:ext cx="289963" cy="352833"/>
            <a:chOff x="-24709100" y="3888875"/>
            <a:chExt cx="243400" cy="296175"/>
          </a:xfrm>
        </p:grpSpPr>
        <p:sp>
          <p:nvSpPr>
            <p:cNvPr id="6334" name="Google Shape;6334;p78"/>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35" name="Google Shape;6335;p78"/>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36" name="Google Shape;6336;p78"/>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337" name="Google Shape;6337;p78"/>
          <p:cNvGrpSpPr/>
          <p:nvPr/>
        </p:nvGrpSpPr>
        <p:grpSpPr>
          <a:xfrm>
            <a:off x="7979281" y="2920770"/>
            <a:ext cx="356556" cy="349557"/>
            <a:chOff x="-22863675" y="3131775"/>
            <a:chExt cx="299300" cy="293425"/>
          </a:xfrm>
        </p:grpSpPr>
        <p:sp>
          <p:nvSpPr>
            <p:cNvPr id="6338" name="Google Shape;6338;p78"/>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39" name="Google Shape;6339;p78"/>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40" name="Google Shape;6340;p78"/>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341" name="Google Shape;6341;p78"/>
          <p:cNvGrpSpPr/>
          <p:nvPr/>
        </p:nvGrpSpPr>
        <p:grpSpPr>
          <a:xfrm>
            <a:off x="5322144" y="1531950"/>
            <a:ext cx="310603" cy="352803"/>
            <a:chOff x="-28069875" y="3175300"/>
            <a:chExt cx="260725" cy="296150"/>
          </a:xfrm>
        </p:grpSpPr>
        <p:sp>
          <p:nvSpPr>
            <p:cNvPr id="6342" name="Google Shape;6342;p78"/>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43" name="Google Shape;6343;p78"/>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44" name="Google Shape;6344;p78"/>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45" name="Google Shape;6345;p78"/>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46" name="Google Shape;6346;p78"/>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47" name="Google Shape;6347;p78"/>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48" name="Google Shape;6348;p78"/>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49" name="Google Shape;6349;p78"/>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50" name="Google Shape;6350;p78"/>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351" name="Google Shape;6351;p78"/>
          <p:cNvSpPr/>
          <p:nvPr/>
        </p:nvSpPr>
        <p:spPr>
          <a:xfrm>
            <a:off x="5301579" y="1989687"/>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352" name="Google Shape;6352;p78"/>
          <p:cNvGrpSpPr/>
          <p:nvPr/>
        </p:nvGrpSpPr>
        <p:grpSpPr>
          <a:xfrm>
            <a:off x="5363424" y="2439183"/>
            <a:ext cx="228045" cy="351880"/>
            <a:chOff x="-28032075" y="3916450"/>
            <a:chExt cx="191425" cy="295375"/>
          </a:xfrm>
        </p:grpSpPr>
        <p:sp>
          <p:nvSpPr>
            <p:cNvPr id="6353" name="Google Shape;6353;p78"/>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54" name="Google Shape;6354;p78"/>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55" name="Google Shape;6355;p78"/>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356" name="Google Shape;6356;p78"/>
          <p:cNvGrpSpPr/>
          <p:nvPr/>
        </p:nvGrpSpPr>
        <p:grpSpPr>
          <a:xfrm>
            <a:off x="7528770" y="1531935"/>
            <a:ext cx="352833" cy="352833"/>
            <a:chOff x="-26201650" y="3176075"/>
            <a:chExt cx="296175" cy="296175"/>
          </a:xfrm>
        </p:grpSpPr>
        <p:sp>
          <p:nvSpPr>
            <p:cNvPr id="6357" name="Google Shape;6357;p78"/>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58" name="Google Shape;6358;p78"/>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359" name="Google Shape;6359;p78"/>
          <p:cNvGrpSpPr/>
          <p:nvPr/>
        </p:nvGrpSpPr>
        <p:grpSpPr>
          <a:xfrm>
            <a:off x="7528293" y="1989155"/>
            <a:ext cx="353787" cy="351880"/>
            <a:chOff x="-26204800" y="3547050"/>
            <a:chExt cx="296975" cy="295375"/>
          </a:xfrm>
        </p:grpSpPr>
        <p:sp>
          <p:nvSpPr>
            <p:cNvPr id="6360" name="Google Shape;6360;p78"/>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61" name="Google Shape;6361;p78"/>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362" name="Google Shape;6362;p78"/>
          <p:cNvSpPr/>
          <p:nvPr/>
        </p:nvSpPr>
        <p:spPr>
          <a:xfrm>
            <a:off x="7561181" y="2438651"/>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363" name="Google Shape;6363;p78"/>
          <p:cNvGrpSpPr/>
          <p:nvPr/>
        </p:nvGrpSpPr>
        <p:grpSpPr>
          <a:xfrm>
            <a:off x="6199548" y="2919135"/>
            <a:ext cx="345328" cy="352833"/>
            <a:chOff x="-24353875" y="3147725"/>
            <a:chExt cx="289875" cy="296175"/>
          </a:xfrm>
        </p:grpSpPr>
        <p:sp>
          <p:nvSpPr>
            <p:cNvPr id="6364" name="Google Shape;6364;p78"/>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65" name="Google Shape;6365;p78"/>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366" name="Google Shape;6366;p78"/>
          <p:cNvGrpSpPr/>
          <p:nvPr/>
        </p:nvGrpSpPr>
        <p:grpSpPr>
          <a:xfrm>
            <a:off x="6207531" y="3398540"/>
            <a:ext cx="329365" cy="351911"/>
            <a:chOff x="-24344425" y="3519475"/>
            <a:chExt cx="276475" cy="295400"/>
          </a:xfrm>
        </p:grpSpPr>
        <p:sp>
          <p:nvSpPr>
            <p:cNvPr id="6367" name="Google Shape;6367;p78"/>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68" name="Google Shape;6368;p78"/>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369" name="Google Shape;6369;p78"/>
          <p:cNvGrpSpPr/>
          <p:nvPr/>
        </p:nvGrpSpPr>
        <p:grpSpPr>
          <a:xfrm>
            <a:off x="6197211" y="3850461"/>
            <a:ext cx="350004" cy="348128"/>
            <a:chOff x="-24353075" y="3891250"/>
            <a:chExt cx="293800" cy="292225"/>
          </a:xfrm>
        </p:grpSpPr>
        <p:sp>
          <p:nvSpPr>
            <p:cNvPr id="6370" name="Google Shape;6370;p78"/>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71" name="Google Shape;6371;p78"/>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372" name="Google Shape;6372;p78"/>
          <p:cNvGrpSpPr/>
          <p:nvPr/>
        </p:nvGrpSpPr>
        <p:grpSpPr>
          <a:xfrm>
            <a:off x="7980682" y="3398764"/>
            <a:ext cx="353757" cy="351463"/>
            <a:chOff x="-22845575" y="3504075"/>
            <a:chExt cx="296950" cy="295025"/>
          </a:xfrm>
        </p:grpSpPr>
        <p:sp>
          <p:nvSpPr>
            <p:cNvPr id="6373" name="Google Shape;6373;p78"/>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74" name="Google Shape;6374;p78"/>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375" name="Google Shape;6375;p78"/>
          <p:cNvGrpSpPr/>
          <p:nvPr/>
        </p:nvGrpSpPr>
        <p:grpSpPr>
          <a:xfrm>
            <a:off x="5773863" y="1532411"/>
            <a:ext cx="299344" cy="351880"/>
            <a:chOff x="-27691025" y="3175300"/>
            <a:chExt cx="251275" cy="295375"/>
          </a:xfrm>
        </p:grpSpPr>
        <p:sp>
          <p:nvSpPr>
            <p:cNvPr id="6376" name="Google Shape;6376;p78"/>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77" name="Google Shape;6377;p78"/>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78" name="Google Shape;6378;p78"/>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79" name="Google Shape;6379;p78"/>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380" name="Google Shape;6380;p78"/>
          <p:cNvGrpSpPr/>
          <p:nvPr/>
        </p:nvGrpSpPr>
        <p:grpSpPr>
          <a:xfrm>
            <a:off x="5746179" y="2051088"/>
            <a:ext cx="354711" cy="228015"/>
            <a:chOff x="-27721750" y="3598250"/>
            <a:chExt cx="297750" cy="191400"/>
          </a:xfrm>
        </p:grpSpPr>
        <p:sp>
          <p:nvSpPr>
            <p:cNvPr id="6381" name="Google Shape;6381;p78"/>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82" name="Google Shape;6382;p78"/>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383" name="Google Shape;6383;p78"/>
          <p:cNvGrpSpPr/>
          <p:nvPr/>
        </p:nvGrpSpPr>
        <p:grpSpPr>
          <a:xfrm>
            <a:off x="5747579" y="2444633"/>
            <a:ext cx="351911" cy="340980"/>
            <a:chOff x="-27719400" y="3925600"/>
            <a:chExt cx="295400" cy="286225"/>
          </a:xfrm>
        </p:grpSpPr>
        <p:sp>
          <p:nvSpPr>
            <p:cNvPr id="6384" name="Google Shape;6384;p78"/>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85" name="Google Shape;6385;p78"/>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386" name="Google Shape;6386;p78"/>
          <p:cNvGrpSpPr/>
          <p:nvPr/>
        </p:nvGrpSpPr>
        <p:grpSpPr>
          <a:xfrm>
            <a:off x="7968852" y="1531474"/>
            <a:ext cx="353757" cy="353757"/>
            <a:chOff x="-25834600" y="3176875"/>
            <a:chExt cx="296950" cy="296950"/>
          </a:xfrm>
        </p:grpSpPr>
        <p:sp>
          <p:nvSpPr>
            <p:cNvPr id="6387" name="Google Shape;6387;p78"/>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88" name="Google Shape;6388;p78"/>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89" name="Google Shape;6389;p78"/>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90" name="Google Shape;6390;p78"/>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91" name="Google Shape;6391;p78"/>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392" name="Google Shape;6392;p78"/>
          <p:cNvGrpSpPr/>
          <p:nvPr/>
        </p:nvGrpSpPr>
        <p:grpSpPr>
          <a:xfrm>
            <a:off x="7968852" y="1999475"/>
            <a:ext cx="353757" cy="331241"/>
            <a:chOff x="-25834600" y="3564375"/>
            <a:chExt cx="296950" cy="278050"/>
          </a:xfrm>
        </p:grpSpPr>
        <p:sp>
          <p:nvSpPr>
            <p:cNvPr id="6393" name="Google Shape;6393;p78"/>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94" name="Google Shape;6394;p78"/>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95" name="Google Shape;6395;p78"/>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96" name="Google Shape;6396;p78"/>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97" name="Google Shape;6397;p78"/>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98" name="Google Shape;6398;p78"/>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399" name="Google Shape;6399;p78"/>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00" name="Google Shape;6400;p78"/>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401" name="Google Shape;6401;p78"/>
          <p:cNvGrpSpPr/>
          <p:nvPr/>
        </p:nvGrpSpPr>
        <p:grpSpPr>
          <a:xfrm>
            <a:off x="7966975" y="2438827"/>
            <a:ext cx="357509" cy="352595"/>
            <a:chOff x="-25834600" y="3915850"/>
            <a:chExt cx="300100" cy="295975"/>
          </a:xfrm>
        </p:grpSpPr>
        <p:sp>
          <p:nvSpPr>
            <p:cNvPr id="6402" name="Google Shape;6402;p78"/>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03" name="Google Shape;6403;p78"/>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04" name="Google Shape;6404;p78"/>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405" name="Google Shape;6405;p78"/>
          <p:cNvGrpSpPr/>
          <p:nvPr/>
        </p:nvGrpSpPr>
        <p:grpSpPr>
          <a:xfrm>
            <a:off x="6702403" y="2920057"/>
            <a:ext cx="228968" cy="350987"/>
            <a:chOff x="-23930925" y="3149300"/>
            <a:chExt cx="192200" cy="294625"/>
          </a:xfrm>
        </p:grpSpPr>
        <p:sp>
          <p:nvSpPr>
            <p:cNvPr id="6406" name="Google Shape;6406;p78"/>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07" name="Google Shape;6407;p78"/>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08" name="Google Shape;6408;p78"/>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09" name="Google Shape;6409;p78"/>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410" name="Google Shape;6410;p78"/>
          <p:cNvGrpSpPr/>
          <p:nvPr/>
        </p:nvGrpSpPr>
        <p:grpSpPr>
          <a:xfrm>
            <a:off x="6659233" y="3398540"/>
            <a:ext cx="315307" cy="351911"/>
            <a:chOff x="-23962425" y="3519475"/>
            <a:chExt cx="264675" cy="295400"/>
          </a:xfrm>
        </p:grpSpPr>
        <p:sp>
          <p:nvSpPr>
            <p:cNvPr id="6411" name="Google Shape;6411;p78"/>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12" name="Google Shape;6412;p78"/>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413" name="Google Shape;6413;p78"/>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414" name="Google Shape;6414;p78"/>
          <p:cNvGrpSpPr/>
          <p:nvPr/>
        </p:nvGrpSpPr>
        <p:grpSpPr>
          <a:xfrm>
            <a:off x="8037909" y="3848585"/>
            <a:ext cx="239303" cy="351880"/>
            <a:chOff x="-22788075" y="3904625"/>
            <a:chExt cx="200875" cy="295375"/>
          </a:xfrm>
        </p:grpSpPr>
        <p:sp>
          <p:nvSpPr>
            <p:cNvPr id="6415" name="Google Shape;6415;p78"/>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16" name="Google Shape;6416;p78"/>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17" name="Google Shape;6417;p78"/>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18" name="Google Shape;6418;p78"/>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419" name="Google Shape;6419;p78"/>
          <p:cNvGrpSpPr/>
          <p:nvPr/>
        </p:nvGrpSpPr>
        <p:grpSpPr>
          <a:xfrm>
            <a:off x="6193206" y="1531950"/>
            <a:ext cx="354711" cy="352803"/>
            <a:chOff x="-27351575" y="3175300"/>
            <a:chExt cx="297750" cy="296150"/>
          </a:xfrm>
        </p:grpSpPr>
        <p:sp>
          <p:nvSpPr>
            <p:cNvPr id="6420" name="Google Shape;6420;p78"/>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21" name="Google Shape;6421;p78"/>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22" name="Google Shape;6422;p78"/>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23" name="Google Shape;6423;p78"/>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424" name="Google Shape;6424;p78"/>
          <p:cNvGrpSpPr/>
          <p:nvPr/>
        </p:nvGrpSpPr>
        <p:grpSpPr>
          <a:xfrm>
            <a:off x="6235915" y="1988559"/>
            <a:ext cx="269293" cy="353072"/>
            <a:chOff x="-27313750" y="3545275"/>
            <a:chExt cx="226050" cy="296375"/>
          </a:xfrm>
        </p:grpSpPr>
        <p:sp>
          <p:nvSpPr>
            <p:cNvPr id="6425" name="Google Shape;6425;p78"/>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26" name="Google Shape;6426;p78"/>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27" name="Google Shape;6427;p78"/>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428" name="Google Shape;6428;p78"/>
          <p:cNvGrpSpPr/>
          <p:nvPr/>
        </p:nvGrpSpPr>
        <p:grpSpPr>
          <a:xfrm>
            <a:off x="6193206" y="2436830"/>
            <a:ext cx="354711" cy="356587"/>
            <a:chOff x="-27351575" y="3915650"/>
            <a:chExt cx="297750" cy="299325"/>
          </a:xfrm>
        </p:grpSpPr>
        <p:sp>
          <p:nvSpPr>
            <p:cNvPr id="6429" name="Google Shape;6429;p78"/>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30" name="Google Shape;6430;p78"/>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431" name="Google Shape;6431;p78"/>
          <p:cNvGrpSpPr/>
          <p:nvPr/>
        </p:nvGrpSpPr>
        <p:grpSpPr>
          <a:xfrm>
            <a:off x="4880697" y="2919029"/>
            <a:ext cx="319060" cy="353043"/>
            <a:chOff x="-25445525" y="3175900"/>
            <a:chExt cx="267825" cy="296350"/>
          </a:xfrm>
        </p:grpSpPr>
        <p:sp>
          <p:nvSpPr>
            <p:cNvPr id="6432" name="Google Shape;6432;p78"/>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33" name="Google Shape;6433;p78"/>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34" name="Google Shape;6434;p78"/>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435" name="Google Shape;6435;p78"/>
          <p:cNvGrpSpPr/>
          <p:nvPr/>
        </p:nvGrpSpPr>
        <p:grpSpPr>
          <a:xfrm>
            <a:off x="4862412" y="3409353"/>
            <a:ext cx="355633" cy="330288"/>
            <a:chOff x="-25465200" y="3565175"/>
            <a:chExt cx="298525" cy="277250"/>
          </a:xfrm>
        </p:grpSpPr>
        <p:sp>
          <p:nvSpPr>
            <p:cNvPr id="6436" name="Google Shape;6436;p78"/>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37" name="Google Shape;6437;p78"/>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438" name="Google Shape;6438;p78"/>
          <p:cNvGrpSpPr/>
          <p:nvPr/>
        </p:nvGrpSpPr>
        <p:grpSpPr>
          <a:xfrm>
            <a:off x="4861949" y="3848882"/>
            <a:ext cx="356556" cy="351285"/>
            <a:chOff x="-25465200" y="3916150"/>
            <a:chExt cx="299300" cy="294875"/>
          </a:xfrm>
        </p:grpSpPr>
        <p:sp>
          <p:nvSpPr>
            <p:cNvPr id="6439" name="Google Shape;6439;p78"/>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40" name="Google Shape;6440;p78"/>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441" name="Google Shape;6441;p78"/>
          <p:cNvGrpSpPr/>
          <p:nvPr/>
        </p:nvGrpSpPr>
        <p:grpSpPr>
          <a:xfrm>
            <a:off x="7089388" y="2919149"/>
            <a:ext cx="351880" cy="352803"/>
            <a:chOff x="-23615075" y="3148525"/>
            <a:chExt cx="295375" cy="296150"/>
          </a:xfrm>
        </p:grpSpPr>
        <p:sp>
          <p:nvSpPr>
            <p:cNvPr id="6442" name="Google Shape;6442;p78"/>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43" name="Google Shape;6443;p78"/>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44" name="Google Shape;6444;p78"/>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45" name="Google Shape;6445;p78"/>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446" name="Google Shape;6446;p78"/>
          <p:cNvSpPr/>
          <p:nvPr/>
        </p:nvSpPr>
        <p:spPr>
          <a:xfrm>
            <a:off x="7087484" y="3397508"/>
            <a:ext cx="356587"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447" name="Google Shape;6447;p78"/>
          <p:cNvGrpSpPr/>
          <p:nvPr/>
        </p:nvGrpSpPr>
        <p:grpSpPr>
          <a:xfrm>
            <a:off x="7088913" y="3858427"/>
            <a:ext cx="352833" cy="332195"/>
            <a:chOff x="-23615075" y="3906200"/>
            <a:chExt cx="296175" cy="278850"/>
          </a:xfrm>
        </p:grpSpPr>
        <p:sp>
          <p:nvSpPr>
            <p:cNvPr id="6448" name="Google Shape;6448;p78"/>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49" name="Google Shape;6449;p78"/>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50" name="Google Shape;6450;p78"/>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451" name="Google Shape;6451;p78"/>
          <p:cNvSpPr/>
          <p:nvPr/>
        </p:nvSpPr>
        <p:spPr>
          <a:xfrm>
            <a:off x="6207743" y="4290396"/>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452" name="Google Shape;6452;p78"/>
          <p:cNvGrpSpPr/>
          <p:nvPr/>
        </p:nvGrpSpPr>
        <p:grpSpPr>
          <a:xfrm>
            <a:off x="6637880" y="1532069"/>
            <a:ext cx="353757" cy="352565"/>
            <a:chOff x="-26980600" y="3175500"/>
            <a:chExt cx="296950" cy="295950"/>
          </a:xfrm>
        </p:grpSpPr>
        <p:sp>
          <p:nvSpPr>
            <p:cNvPr id="6453" name="Google Shape;6453;p78"/>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54" name="Google Shape;6454;p78"/>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55" name="Google Shape;6455;p78"/>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456" name="Google Shape;6456;p78"/>
          <p:cNvSpPr/>
          <p:nvPr/>
        </p:nvSpPr>
        <p:spPr>
          <a:xfrm>
            <a:off x="6660449" y="1989089"/>
            <a:ext cx="309649" cy="351911"/>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457" name="Google Shape;6457;p78"/>
          <p:cNvGrpSpPr/>
          <p:nvPr/>
        </p:nvGrpSpPr>
        <p:grpSpPr>
          <a:xfrm>
            <a:off x="6638357" y="2470605"/>
            <a:ext cx="352803" cy="289039"/>
            <a:chOff x="-26981375" y="3951875"/>
            <a:chExt cx="296150" cy="242625"/>
          </a:xfrm>
        </p:grpSpPr>
        <p:sp>
          <p:nvSpPr>
            <p:cNvPr id="6458" name="Google Shape;6458;p78"/>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59" name="Google Shape;6459;p78"/>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60" name="Google Shape;6460;p78"/>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461" name="Google Shape;6461;p78"/>
          <p:cNvGrpSpPr/>
          <p:nvPr/>
        </p:nvGrpSpPr>
        <p:grpSpPr>
          <a:xfrm>
            <a:off x="5303399" y="2918196"/>
            <a:ext cx="351911" cy="354711"/>
            <a:chOff x="-25094250" y="3176075"/>
            <a:chExt cx="295400" cy="297750"/>
          </a:xfrm>
        </p:grpSpPr>
        <p:sp>
          <p:nvSpPr>
            <p:cNvPr id="6462" name="Google Shape;6462;p78"/>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63" name="Google Shape;6463;p78"/>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64" name="Google Shape;6464;p78"/>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465" name="Google Shape;6465;p78"/>
          <p:cNvGrpSpPr/>
          <p:nvPr/>
        </p:nvGrpSpPr>
        <p:grpSpPr>
          <a:xfrm>
            <a:off x="5303399" y="3398557"/>
            <a:ext cx="351911" cy="351880"/>
            <a:chOff x="-25094250" y="3547050"/>
            <a:chExt cx="295400" cy="295375"/>
          </a:xfrm>
        </p:grpSpPr>
        <p:sp>
          <p:nvSpPr>
            <p:cNvPr id="6466" name="Google Shape;6466;p78"/>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67" name="Google Shape;6467;p78"/>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68" name="Google Shape;6468;p78"/>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69" name="Google Shape;6469;p78"/>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70" name="Google Shape;6470;p78"/>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471" name="Google Shape;6471;p78"/>
          <p:cNvSpPr/>
          <p:nvPr/>
        </p:nvSpPr>
        <p:spPr>
          <a:xfrm>
            <a:off x="5303417" y="3903537"/>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472" name="Google Shape;6472;p78"/>
          <p:cNvGrpSpPr/>
          <p:nvPr/>
        </p:nvGrpSpPr>
        <p:grpSpPr>
          <a:xfrm>
            <a:off x="7535477" y="2919149"/>
            <a:ext cx="352803" cy="352803"/>
            <a:chOff x="-23245675" y="3148525"/>
            <a:chExt cx="296150" cy="296150"/>
          </a:xfrm>
        </p:grpSpPr>
        <p:sp>
          <p:nvSpPr>
            <p:cNvPr id="6473" name="Google Shape;6473;p78"/>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74" name="Google Shape;6474;p78"/>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75" name="Google Shape;6475;p78"/>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476" name="Google Shape;6476;p78"/>
          <p:cNvSpPr/>
          <p:nvPr/>
        </p:nvSpPr>
        <p:spPr>
          <a:xfrm>
            <a:off x="7577659" y="3398491"/>
            <a:ext cx="269323" cy="351911"/>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477" name="Google Shape;6477;p78"/>
          <p:cNvGrpSpPr/>
          <p:nvPr/>
        </p:nvGrpSpPr>
        <p:grpSpPr>
          <a:xfrm>
            <a:off x="7535939" y="3848123"/>
            <a:ext cx="351880" cy="352803"/>
            <a:chOff x="-23244900" y="3888100"/>
            <a:chExt cx="295375" cy="296150"/>
          </a:xfrm>
        </p:grpSpPr>
        <p:sp>
          <p:nvSpPr>
            <p:cNvPr id="6478" name="Google Shape;6478;p78"/>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79" name="Google Shape;6479;p78"/>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80" name="Google Shape;6480;p78"/>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81" name="Google Shape;6481;p78"/>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82" name="Google Shape;6482;p78"/>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83" name="Google Shape;6483;p78"/>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84" name="Google Shape;6484;p78"/>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85" name="Google Shape;6485;p78"/>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86" name="Google Shape;6486;p78"/>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87" name="Google Shape;6487;p78"/>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88" name="Google Shape;6488;p78"/>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489" name="Google Shape;6489;p78"/>
          <p:cNvSpPr/>
          <p:nvPr/>
        </p:nvSpPr>
        <p:spPr>
          <a:xfrm>
            <a:off x="6612201" y="4288989"/>
            <a:ext cx="353787"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715100" y="2087125"/>
            <a:ext cx="4061726" cy="1424171"/>
          </a:xfrm>
          <a:prstGeom prst="rect">
            <a:avLst/>
          </a:prstGeom>
        </p:spPr>
        <p:txBody>
          <a:bodyPr spcFirstLastPara="1" wrap="square" lIns="91425" tIns="91425" rIns="91425" bIns="91425" anchor="t" anchorCtr="0">
            <a:noAutofit/>
          </a:bodyPr>
          <a:lstStyle/>
          <a:p>
            <a:r>
              <a:rPr lang="en" dirty="0"/>
              <a:t>Data Cleaning</a:t>
            </a:r>
            <a:endParaRPr dirty="0"/>
          </a:p>
        </p:txBody>
      </p:sp>
      <p:pic>
        <p:nvPicPr>
          <p:cNvPr id="557" name="Google Shape;557;p39"/>
          <p:cNvPicPr preferRelativeResize="0"/>
          <p:nvPr/>
        </p:nvPicPr>
        <p:blipFill rotWithShape="1">
          <a:blip r:embed="rId3">
            <a:alphaModFix/>
          </a:blip>
          <a:srcRect l="23239" t="4839" r="18515" b="998"/>
          <a:stretch/>
        </p:blipFill>
        <p:spPr>
          <a:xfrm flipH="1">
            <a:off x="5166289" y="1"/>
            <a:ext cx="3977700" cy="5143500"/>
          </a:xfrm>
          <a:prstGeom prst="round1Rect">
            <a:avLst>
              <a:gd name="adj" fmla="val 35177"/>
            </a:avLst>
          </a:prstGeom>
          <a:noFill/>
          <a:ln>
            <a:noFill/>
          </a:ln>
        </p:spPr>
      </p:pic>
      <p:grpSp>
        <p:nvGrpSpPr>
          <p:cNvPr id="558" name="Google Shape;558;p39"/>
          <p:cNvGrpSpPr/>
          <p:nvPr/>
        </p:nvGrpSpPr>
        <p:grpSpPr>
          <a:xfrm rot="10800000">
            <a:off x="4572001" y="4295650"/>
            <a:ext cx="1675551" cy="847851"/>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endParaRPr/>
            </a:p>
          </p:txBody>
        </p:sp>
      </p:grpSp>
      <p:sp>
        <p:nvSpPr>
          <p:cNvPr id="561" name="Google Shape;561;p39"/>
          <p:cNvSpPr/>
          <p:nvPr/>
        </p:nvSpPr>
        <p:spPr>
          <a:xfrm rot="10800000">
            <a:off x="6014588" y="4522976"/>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2" name="Google Shape;562;p39"/>
          <p:cNvSpPr/>
          <p:nvPr/>
        </p:nvSpPr>
        <p:spPr>
          <a:xfrm rot="10800000">
            <a:off x="6014588" y="4375776"/>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3" name="Google Shape;563;p39"/>
          <p:cNvSpPr/>
          <p:nvPr/>
        </p:nvSpPr>
        <p:spPr>
          <a:xfrm rot="10800000">
            <a:off x="5870614" y="4522976"/>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4" name="Google Shape;564;p39"/>
          <p:cNvSpPr/>
          <p:nvPr/>
        </p:nvSpPr>
        <p:spPr>
          <a:xfrm rot="10800000">
            <a:off x="5870614" y="4375776"/>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5" name="Google Shape;565;p39"/>
          <p:cNvSpPr/>
          <p:nvPr/>
        </p:nvSpPr>
        <p:spPr>
          <a:xfrm flipH="1">
            <a:off x="4183126" y="776301"/>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566" name="Google Shape;566;p39"/>
          <p:cNvSpPr/>
          <p:nvPr/>
        </p:nvSpPr>
        <p:spPr>
          <a:xfrm>
            <a:off x="4665996" y="1523801"/>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endParaRPr/>
          </a:p>
        </p:txBody>
      </p:sp>
      <p:grpSp>
        <p:nvGrpSpPr>
          <p:cNvPr id="567" name="Google Shape;567;p39"/>
          <p:cNvGrpSpPr/>
          <p:nvPr/>
        </p:nvGrpSpPr>
        <p:grpSpPr>
          <a:xfrm flipH="1">
            <a:off x="3904826" y="535001"/>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sp>
        <p:nvSpPr>
          <p:cNvPr id="572" name="Google Shape;572;p39"/>
          <p:cNvSpPr txBox="1">
            <a:spLocks noGrp="1"/>
          </p:cNvSpPr>
          <p:nvPr>
            <p:ph type="title" idx="2"/>
          </p:nvPr>
        </p:nvSpPr>
        <p:spPr>
          <a:xfrm>
            <a:off x="715100" y="535001"/>
            <a:ext cx="6576000" cy="1511100"/>
          </a:xfrm>
          <a:prstGeom prst="rect">
            <a:avLst/>
          </a:prstGeom>
        </p:spPr>
        <p:txBody>
          <a:bodyPr spcFirstLastPara="1" wrap="square" lIns="91425" tIns="91425" rIns="91425" bIns="91425" anchor="t" anchorCtr="0">
            <a:noAutofit/>
          </a:bodyPr>
          <a:lstStyle/>
          <a:p>
            <a:r>
              <a:rPr lang="en" dirty="0"/>
              <a:t>02.</a:t>
            </a:r>
            <a:endParaRPr dirty="0"/>
          </a:p>
        </p:txBody>
      </p:sp>
    </p:spTree>
    <p:extLst>
      <p:ext uri="{BB962C8B-B14F-4D97-AF65-F5344CB8AC3E}">
        <p14:creationId xmlns:p14="http://schemas.microsoft.com/office/powerpoint/2010/main" val="7302358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93"/>
        <p:cNvGrpSpPr/>
        <p:nvPr/>
      </p:nvGrpSpPr>
      <p:grpSpPr>
        <a:xfrm>
          <a:off x="0" y="0"/>
          <a:ext cx="0" cy="0"/>
          <a:chOff x="0" y="0"/>
          <a:chExt cx="0" cy="0"/>
        </a:xfrm>
      </p:grpSpPr>
      <p:sp>
        <p:nvSpPr>
          <p:cNvPr id="6494" name="Google Shape;6494;p79"/>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a:buClr>
                <a:srgbClr val="000000"/>
              </a:buClr>
              <a:buSzPts val="1100"/>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95" name="Google Shape;6495;p79"/>
          <p:cNvSpPr txBox="1">
            <a:spLocks noGrp="1"/>
          </p:cNvSpPr>
          <p:nvPr>
            <p:ph type="title" idx="4294967295"/>
          </p:nvPr>
        </p:nvSpPr>
        <p:spPr>
          <a:xfrm>
            <a:off x="4858401" y="943775"/>
            <a:ext cx="3482100" cy="482400"/>
          </a:xfrm>
          <a:prstGeom prst="rect">
            <a:avLst/>
          </a:prstGeom>
        </p:spPr>
        <p:txBody>
          <a:bodyPr spcFirstLastPara="1" wrap="square" lIns="91425" tIns="91425" rIns="91425" bIns="91425" anchor="t" anchorCtr="0">
            <a:noAutofit/>
          </a:bodyPr>
          <a:lstStyle/>
          <a:p>
            <a:pPr>
              <a:buClr>
                <a:srgbClr val="000000"/>
              </a:buClr>
              <a:buSzPts val="1100"/>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496" name="Google Shape;6496;p79"/>
          <p:cNvSpPr/>
          <p:nvPr/>
        </p:nvSpPr>
        <p:spPr>
          <a:xfrm>
            <a:off x="849880"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497" name="Google Shape;6497;p79"/>
          <p:cNvGrpSpPr/>
          <p:nvPr/>
        </p:nvGrpSpPr>
        <p:grpSpPr>
          <a:xfrm>
            <a:off x="850004" y="1975418"/>
            <a:ext cx="367261" cy="367261"/>
            <a:chOff x="-65145700" y="3727425"/>
            <a:chExt cx="317425" cy="317425"/>
          </a:xfrm>
        </p:grpSpPr>
        <p:sp>
          <p:nvSpPr>
            <p:cNvPr id="6498" name="Google Shape;6498;p7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499" name="Google Shape;6499;p7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500" name="Google Shape;6500;p79"/>
          <p:cNvGrpSpPr/>
          <p:nvPr/>
        </p:nvGrpSpPr>
        <p:grpSpPr>
          <a:xfrm>
            <a:off x="853202" y="2404334"/>
            <a:ext cx="360868" cy="367261"/>
            <a:chOff x="-65144125" y="4094450"/>
            <a:chExt cx="311900" cy="317425"/>
          </a:xfrm>
        </p:grpSpPr>
        <p:sp>
          <p:nvSpPr>
            <p:cNvPr id="6501" name="Google Shape;6501;p7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02" name="Google Shape;6502;p7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03" name="Google Shape;6503;p7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504" name="Google Shape;6504;p79"/>
          <p:cNvSpPr/>
          <p:nvPr/>
        </p:nvSpPr>
        <p:spPr>
          <a:xfrm>
            <a:off x="3057429" y="1531477"/>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505" name="Google Shape;6505;p79"/>
          <p:cNvGrpSpPr/>
          <p:nvPr/>
        </p:nvGrpSpPr>
        <p:grpSpPr>
          <a:xfrm>
            <a:off x="3056771" y="1975027"/>
            <a:ext cx="370645" cy="368043"/>
            <a:chOff x="-63250675" y="3744075"/>
            <a:chExt cx="320350" cy="318100"/>
          </a:xfrm>
        </p:grpSpPr>
        <p:sp>
          <p:nvSpPr>
            <p:cNvPr id="6506" name="Google Shape;6506;p7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07" name="Google Shape;6507;p7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08" name="Google Shape;6508;p7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509" name="Google Shape;6509;p79"/>
          <p:cNvGrpSpPr/>
          <p:nvPr/>
        </p:nvGrpSpPr>
        <p:grpSpPr>
          <a:xfrm>
            <a:off x="3058463" y="2404334"/>
            <a:ext cx="367261" cy="367261"/>
            <a:chOff x="-63250675" y="4110200"/>
            <a:chExt cx="317425" cy="317425"/>
          </a:xfrm>
        </p:grpSpPr>
        <p:sp>
          <p:nvSpPr>
            <p:cNvPr id="6510" name="Google Shape;6510;p7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11" name="Google Shape;6511;p7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12" name="Google Shape;6512;p7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13" name="Google Shape;6513;p7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14" name="Google Shape;6514;p7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15" name="Google Shape;6515;p7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16" name="Google Shape;6516;p7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17" name="Google Shape;6517;p7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18" name="Google Shape;6518;p7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519" name="Google Shape;6519;p79"/>
          <p:cNvGrpSpPr/>
          <p:nvPr/>
        </p:nvGrpSpPr>
        <p:grpSpPr>
          <a:xfrm>
            <a:off x="1737509" y="2901429"/>
            <a:ext cx="359075" cy="358844"/>
            <a:chOff x="-61351725" y="3372400"/>
            <a:chExt cx="310350" cy="310150"/>
          </a:xfrm>
        </p:grpSpPr>
        <p:sp>
          <p:nvSpPr>
            <p:cNvPr id="6520" name="Google Shape;6520;p7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21" name="Google Shape;6521;p7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22" name="Google Shape;6522;p7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523" name="Google Shape;6523;p79"/>
          <p:cNvGrpSpPr/>
          <p:nvPr/>
        </p:nvGrpSpPr>
        <p:grpSpPr>
          <a:xfrm>
            <a:off x="1733865" y="3364484"/>
            <a:ext cx="366364" cy="333535"/>
            <a:chOff x="-61354875" y="3751050"/>
            <a:chExt cx="316650" cy="288275"/>
          </a:xfrm>
        </p:grpSpPr>
        <p:sp>
          <p:nvSpPr>
            <p:cNvPr id="6524" name="Google Shape;6524;p7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25" name="Google Shape;6525;p7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26" name="Google Shape;6526;p7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527" name="Google Shape;6527;p79"/>
          <p:cNvGrpSpPr/>
          <p:nvPr/>
        </p:nvGrpSpPr>
        <p:grpSpPr>
          <a:xfrm>
            <a:off x="1733865" y="3806123"/>
            <a:ext cx="366364" cy="367291"/>
            <a:chOff x="-61354875" y="4101525"/>
            <a:chExt cx="316650" cy="317450"/>
          </a:xfrm>
        </p:grpSpPr>
        <p:sp>
          <p:nvSpPr>
            <p:cNvPr id="6528" name="Google Shape;6528;p7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29" name="Google Shape;6529;p7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530" name="Google Shape;6530;p79"/>
          <p:cNvGrpSpPr/>
          <p:nvPr/>
        </p:nvGrpSpPr>
        <p:grpSpPr>
          <a:xfrm>
            <a:off x="3950300" y="2898001"/>
            <a:ext cx="368157" cy="365699"/>
            <a:chOff x="-59470075" y="3308975"/>
            <a:chExt cx="318200" cy="316075"/>
          </a:xfrm>
        </p:grpSpPr>
        <p:sp>
          <p:nvSpPr>
            <p:cNvPr id="6531" name="Google Shape;6531;p7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32" name="Google Shape;6532;p7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33" name="Google Shape;6533;p7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34" name="Google Shape;6534;p7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35" name="Google Shape;6535;p7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36" name="Google Shape;6536;p7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37" name="Google Shape;6537;p7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38" name="Google Shape;6538;p7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39" name="Google Shape;6539;p7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540" name="Google Shape;6540;p79"/>
          <p:cNvGrpSpPr/>
          <p:nvPr/>
        </p:nvGrpSpPr>
        <p:grpSpPr>
          <a:xfrm>
            <a:off x="1295730" y="1533705"/>
            <a:ext cx="367261" cy="364687"/>
            <a:chOff x="-64781025" y="3361050"/>
            <a:chExt cx="317425" cy="315200"/>
          </a:xfrm>
        </p:grpSpPr>
        <p:sp>
          <p:nvSpPr>
            <p:cNvPr id="6541" name="Google Shape;6541;p7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42" name="Google Shape;6542;p7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43" name="Google Shape;6543;p7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44" name="Google Shape;6544;p7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545" name="Google Shape;6545;p79"/>
          <p:cNvSpPr/>
          <p:nvPr/>
        </p:nvSpPr>
        <p:spPr>
          <a:xfrm>
            <a:off x="1295604" y="1976312"/>
            <a:ext cx="367261" cy="365439"/>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46" name="Google Shape;6546;p79"/>
          <p:cNvSpPr/>
          <p:nvPr/>
        </p:nvSpPr>
        <p:spPr>
          <a:xfrm>
            <a:off x="1322939" y="2404314"/>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47" name="Google Shape;6547;p79"/>
          <p:cNvSpPr/>
          <p:nvPr/>
        </p:nvSpPr>
        <p:spPr>
          <a:xfrm>
            <a:off x="3508225" y="1572955"/>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548" name="Google Shape;6548;p79"/>
          <p:cNvGrpSpPr/>
          <p:nvPr/>
        </p:nvGrpSpPr>
        <p:grpSpPr>
          <a:xfrm>
            <a:off x="3500130" y="1975143"/>
            <a:ext cx="382765" cy="367811"/>
            <a:chOff x="-62890750" y="3747425"/>
            <a:chExt cx="330825" cy="317900"/>
          </a:xfrm>
        </p:grpSpPr>
        <p:sp>
          <p:nvSpPr>
            <p:cNvPr id="6549" name="Google Shape;6549;p7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50" name="Google Shape;6550;p7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51" name="Google Shape;6551;p7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52" name="Google Shape;6552;p7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53" name="Google Shape;6553;p7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54" name="Google Shape;6554;p7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55" name="Google Shape;6555;p7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56" name="Google Shape;6556;p7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57" name="Google Shape;6557;p7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58" name="Google Shape;6558;p7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59" name="Google Shape;6559;p7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60" name="Google Shape;6560;p7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61" name="Google Shape;6561;p7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62" name="Google Shape;6562;p7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563" name="Google Shape;6563;p79"/>
          <p:cNvGrpSpPr/>
          <p:nvPr/>
        </p:nvGrpSpPr>
        <p:grpSpPr>
          <a:xfrm>
            <a:off x="3507882" y="2404781"/>
            <a:ext cx="367261" cy="366364"/>
            <a:chOff x="-62884425" y="4111775"/>
            <a:chExt cx="317425" cy="316650"/>
          </a:xfrm>
        </p:grpSpPr>
        <p:sp>
          <p:nvSpPr>
            <p:cNvPr id="6564" name="Google Shape;6564;p7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65" name="Google Shape;6565;p7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566" name="Google Shape;6566;p79"/>
          <p:cNvGrpSpPr/>
          <p:nvPr/>
        </p:nvGrpSpPr>
        <p:grpSpPr>
          <a:xfrm>
            <a:off x="2180515" y="2900851"/>
            <a:ext cx="365439" cy="360001"/>
            <a:chOff x="-60991775" y="3376900"/>
            <a:chExt cx="315850" cy="311150"/>
          </a:xfrm>
        </p:grpSpPr>
        <p:sp>
          <p:nvSpPr>
            <p:cNvPr id="6567" name="Google Shape;6567;p7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68" name="Google Shape;6568;p7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69" name="Google Shape;6569;p7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570" name="Google Shape;6570;p79"/>
          <p:cNvGrpSpPr/>
          <p:nvPr/>
        </p:nvGrpSpPr>
        <p:grpSpPr>
          <a:xfrm>
            <a:off x="2180053" y="3351715"/>
            <a:ext cx="366364" cy="359075"/>
            <a:chOff x="-60988625" y="3740800"/>
            <a:chExt cx="316650" cy="310350"/>
          </a:xfrm>
        </p:grpSpPr>
        <p:sp>
          <p:nvSpPr>
            <p:cNvPr id="6571" name="Google Shape;6571;p7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72" name="Google Shape;6572;p7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73" name="Google Shape;6573;p7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574" name="Google Shape;6574;p79"/>
          <p:cNvGrpSpPr/>
          <p:nvPr/>
        </p:nvGrpSpPr>
        <p:grpSpPr>
          <a:xfrm>
            <a:off x="2180053" y="3807167"/>
            <a:ext cx="366364" cy="365207"/>
            <a:chOff x="-60987850" y="4100950"/>
            <a:chExt cx="316650" cy="315650"/>
          </a:xfrm>
        </p:grpSpPr>
        <p:sp>
          <p:nvSpPr>
            <p:cNvPr id="6575" name="Google Shape;6575;p7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76" name="Google Shape;6576;p7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77" name="Google Shape;6577;p7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78" name="Google Shape;6578;p7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79" name="Google Shape;6579;p7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580" name="Google Shape;6580;p79"/>
          <p:cNvGrpSpPr/>
          <p:nvPr/>
        </p:nvGrpSpPr>
        <p:grpSpPr>
          <a:xfrm>
            <a:off x="3949837" y="3352626"/>
            <a:ext cx="369083" cy="357253"/>
            <a:chOff x="-59447250" y="3706150"/>
            <a:chExt cx="319000" cy="308775"/>
          </a:xfrm>
        </p:grpSpPr>
        <p:sp>
          <p:nvSpPr>
            <p:cNvPr id="6581" name="Google Shape;6581;p7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82" name="Google Shape;6582;p7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83" name="Google Shape;6583;p7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84" name="Google Shape;6584;p7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585" name="Google Shape;6585;p79"/>
          <p:cNvGrpSpPr/>
          <p:nvPr/>
        </p:nvGrpSpPr>
        <p:grpSpPr>
          <a:xfrm>
            <a:off x="1738564" y="1533937"/>
            <a:ext cx="368187" cy="364224"/>
            <a:chOff x="-64406125" y="3362225"/>
            <a:chExt cx="318225" cy="314800"/>
          </a:xfrm>
        </p:grpSpPr>
        <p:sp>
          <p:nvSpPr>
            <p:cNvPr id="6586" name="Google Shape;6586;p7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87" name="Google Shape;6587;p7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588" name="Google Shape;6588;p79"/>
          <p:cNvSpPr/>
          <p:nvPr/>
        </p:nvSpPr>
        <p:spPr>
          <a:xfrm>
            <a:off x="1801771" y="1975401"/>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589" name="Google Shape;6589;p79"/>
          <p:cNvGrpSpPr/>
          <p:nvPr/>
        </p:nvGrpSpPr>
        <p:grpSpPr>
          <a:xfrm>
            <a:off x="1739028" y="2404781"/>
            <a:ext cx="367261" cy="366364"/>
            <a:chOff x="-64410850" y="4094450"/>
            <a:chExt cx="317425" cy="316650"/>
          </a:xfrm>
        </p:grpSpPr>
        <p:sp>
          <p:nvSpPr>
            <p:cNvPr id="6590" name="Google Shape;6590;p7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91" name="Google Shape;6591;p7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92" name="Google Shape;6592;p7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593" name="Google Shape;6593;p79"/>
          <p:cNvSpPr/>
          <p:nvPr/>
        </p:nvSpPr>
        <p:spPr>
          <a:xfrm>
            <a:off x="3983247" y="1532301"/>
            <a:ext cx="319883"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594" name="Google Shape;6594;p79"/>
          <p:cNvGrpSpPr/>
          <p:nvPr/>
        </p:nvGrpSpPr>
        <p:grpSpPr>
          <a:xfrm>
            <a:off x="3960576" y="1974854"/>
            <a:ext cx="365467" cy="368389"/>
            <a:chOff x="-62516625" y="3743175"/>
            <a:chExt cx="315875" cy="318400"/>
          </a:xfrm>
        </p:grpSpPr>
        <p:sp>
          <p:nvSpPr>
            <p:cNvPr id="6595" name="Google Shape;6595;p7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96" name="Google Shape;6596;p7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597" name="Google Shape;6597;p79"/>
          <p:cNvGrpSpPr/>
          <p:nvPr/>
        </p:nvGrpSpPr>
        <p:grpSpPr>
          <a:xfrm>
            <a:off x="3967415" y="2424826"/>
            <a:ext cx="351787" cy="326275"/>
            <a:chOff x="-62511900" y="4129100"/>
            <a:chExt cx="304050" cy="282000"/>
          </a:xfrm>
        </p:grpSpPr>
        <p:sp>
          <p:nvSpPr>
            <p:cNvPr id="6598" name="Google Shape;6598;p7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599" name="Google Shape;6599;p7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00" name="Google Shape;6600;p7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01" name="Google Shape;6601;p7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02" name="Google Shape;6602;p7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603" name="Google Shape;6603;p79"/>
          <p:cNvGrpSpPr/>
          <p:nvPr/>
        </p:nvGrpSpPr>
        <p:grpSpPr>
          <a:xfrm>
            <a:off x="2645537" y="2897221"/>
            <a:ext cx="310771" cy="367261"/>
            <a:chOff x="-60597975" y="3367475"/>
            <a:chExt cx="268600" cy="317425"/>
          </a:xfrm>
        </p:grpSpPr>
        <p:sp>
          <p:nvSpPr>
            <p:cNvPr id="6604" name="Google Shape;6604;p7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05" name="Google Shape;6605;p7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06" name="Google Shape;6606;p7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07" name="Google Shape;6607;p7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08" name="Google Shape;6608;p7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609" name="Google Shape;6609;p79"/>
          <p:cNvSpPr/>
          <p:nvPr/>
        </p:nvSpPr>
        <p:spPr>
          <a:xfrm>
            <a:off x="2616265" y="3348732"/>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610" name="Google Shape;6610;p79"/>
          <p:cNvGrpSpPr/>
          <p:nvPr/>
        </p:nvGrpSpPr>
        <p:grpSpPr>
          <a:xfrm>
            <a:off x="2617741" y="3858538"/>
            <a:ext cx="366364" cy="262465"/>
            <a:chOff x="-60621600" y="4145650"/>
            <a:chExt cx="316650" cy="226850"/>
          </a:xfrm>
        </p:grpSpPr>
        <p:sp>
          <p:nvSpPr>
            <p:cNvPr id="6611" name="Google Shape;6611;p7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12" name="Google Shape;6612;p7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13" name="Google Shape;6613;p7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614" name="Google Shape;6614;p79"/>
          <p:cNvGrpSpPr/>
          <p:nvPr/>
        </p:nvGrpSpPr>
        <p:grpSpPr>
          <a:xfrm>
            <a:off x="3954393" y="3807035"/>
            <a:ext cx="359972" cy="365467"/>
            <a:chOff x="-59400775" y="4084200"/>
            <a:chExt cx="311125" cy="315875"/>
          </a:xfrm>
        </p:grpSpPr>
        <p:sp>
          <p:nvSpPr>
            <p:cNvPr id="6615" name="Google Shape;6615;p7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16" name="Google Shape;6616;p7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17" name="Google Shape;6617;p7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18" name="Google Shape;6618;p7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19" name="Google Shape;6619;p7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20" name="Google Shape;6620;p7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621" name="Google Shape;6621;p79"/>
          <p:cNvGrpSpPr/>
          <p:nvPr/>
        </p:nvGrpSpPr>
        <p:grpSpPr>
          <a:xfrm>
            <a:off x="2178486" y="1532867"/>
            <a:ext cx="365439" cy="366364"/>
            <a:chOff x="-64044600" y="3360375"/>
            <a:chExt cx="315850" cy="316650"/>
          </a:xfrm>
        </p:grpSpPr>
        <p:sp>
          <p:nvSpPr>
            <p:cNvPr id="6622" name="Google Shape;6622;p7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23" name="Google Shape;6623;p7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24" name="Google Shape;6624;p7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625" name="Google Shape;6625;p79"/>
          <p:cNvGrpSpPr/>
          <p:nvPr/>
        </p:nvGrpSpPr>
        <p:grpSpPr>
          <a:xfrm>
            <a:off x="2204909" y="1975418"/>
            <a:ext cx="312592" cy="367261"/>
            <a:chOff x="-64022550" y="3727425"/>
            <a:chExt cx="270175" cy="317425"/>
          </a:xfrm>
        </p:grpSpPr>
        <p:sp>
          <p:nvSpPr>
            <p:cNvPr id="6626" name="Google Shape;6626;p7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27" name="Google Shape;6627;p7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28" name="Google Shape;6628;p7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629" name="Google Shape;6629;p79"/>
          <p:cNvGrpSpPr/>
          <p:nvPr/>
        </p:nvGrpSpPr>
        <p:grpSpPr>
          <a:xfrm>
            <a:off x="2229048" y="2404318"/>
            <a:ext cx="264317" cy="367291"/>
            <a:chOff x="-64001300" y="4093650"/>
            <a:chExt cx="228450" cy="317450"/>
          </a:xfrm>
        </p:grpSpPr>
        <p:sp>
          <p:nvSpPr>
            <p:cNvPr id="6630" name="Google Shape;6630;p7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31" name="Google Shape;6631;p7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32" name="Google Shape;6632;p7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33" name="Google Shape;6633;p7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634" name="Google Shape;6634;p79"/>
          <p:cNvGrpSpPr/>
          <p:nvPr/>
        </p:nvGrpSpPr>
        <p:grpSpPr>
          <a:xfrm>
            <a:off x="848051" y="2897610"/>
            <a:ext cx="359972" cy="366480"/>
            <a:chOff x="-62148800" y="3377700"/>
            <a:chExt cx="311125" cy="316750"/>
          </a:xfrm>
        </p:grpSpPr>
        <p:sp>
          <p:nvSpPr>
            <p:cNvPr id="6635" name="Google Shape;6635;p7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36" name="Google Shape;6636;p7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637" name="Google Shape;6637;p79"/>
          <p:cNvGrpSpPr/>
          <p:nvPr/>
        </p:nvGrpSpPr>
        <p:grpSpPr>
          <a:xfrm>
            <a:off x="843959" y="3347607"/>
            <a:ext cx="368157" cy="367291"/>
            <a:chOff x="-62154300" y="3743950"/>
            <a:chExt cx="318200" cy="317450"/>
          </a:xfrm>
        </p:grpSpPr>
        <p:sp>
          <p:nvSpPr>
            <p:cNvPr id="6638" name="Google Shape;6638;p7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39" name="Google Shape;6639;p7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640" name="Google Shape;6640;p79"/>
          <p:cNvGrpSpPr/>
          <p:nvPr/>
        </p:nvGrpSpPr>
        <p:grpSpPr>
          <a:xfrm>
            <a:off x="843944" y="3806588"/>
            <a:ext cx="368187" cy="366364"/>
            <a:chOff x="-62151950" y="4111775"/>
            <a:chExt cx="318225" cy="316650"/>
          </a:xfrm>
        </p:grpSpPr>
        <p:sp>
          <p:nvSpPr>
            <p:cNvPr id="6641" name="Google Shape;6641;p7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42" name="Google Shape;6642;p7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43" name="Google Shape;6643;p7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44" name="Google Shape;6644;p7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645" name="Google Shape;6645;p79"/>
          <p:cNvGrpSpPr/>
          <p:nvPr/>
        </p:nvGrpSpPr>
        <p:grpSpPr>
          <a:xfrm>
            <a:off x="3062568" y="2897133"/>
            <a:ext cx="368157" cy="367435"/>
            <a:chOff x="-60254550" y="3367325"/>
            <a:chExt cx="318200" cy="317575"/>
          </a:xfrm>
        </p:grpSpPr>
        <p:sp>
          <p:nvSpPr>
            <p:cNvPr id="6646" name="Google Shape;6646;p7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47" name="Google Shape;6647;p7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48" name="Google Shape;6648;p7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49" name="Google Shape;6649;p7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650" name="Google Shape;6650;p79"/>
          <p:cNvGrpSpPr/>
          <p:nvPr/>
        </p:nvGrpSpPr>
        <p:grpSpPr>
          <a:xfrm>
            <a:off x="3063466" y="3348127"/>
            <a:ext cx="366364" cy="366248"/>
            <a:chOff x="-60255350" y="3733825"/>
            <a:chExt cx="316650" cy="316550"/>
          </a:xfrm>
        </p:grpSpPr>
        <p:sp>
          <p:nvSpPr>
            <p:cNvPr id="6651" name="Google Shape;6651;p7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52" name="Google Shape;6652;p7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53" name="Google Shape;6653;p7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54" name="Google Shape;6654;p7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55" name="Google Shape;6655;p7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56" name="Google Shape;6656;p7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57" name="Google Shape;6657;p7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658" name="Google Shape;6658;p79"/>
          <p:cNvGrpSpPr/>
          <p:nvPr/>
        </p:nvGrpSpPr>
        <p:grpSpPr>
          <a:xfrm>
            <a:off x="3091261" y="3807035"/>
            <a:ext cx="310771" cy="365467"/>
            <a:chOff x="-60232500" y="4101525"/>
            <a:chExt cx="268600" cy="315875"/>
          </a:xfrm>
        </p:grpSpPr>
        <p:sp>
          <p:nvSpPr>
            <p:cNvPr id="6659" name="Google Shape;6659;p7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60" name="Google Shape;6660;p7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661" name="Google Shape;6661;p79"/>
          <p:cNvSpPr/>
          <p:nvPr/>
        </p:nvSpPr>
        <p:spPr>
          <a:xfrm>
            <a:off x="2179038" y="4275969"/>
            <a:ext cx="366335" cy="367291"/>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662" name="Google Shape;6662;p79"/>
          <p:cNvGrpSpPr/>
          <p:nvPr/>
        </p:nvGrpSpPr>
        <p:grpSpPr>
          <a:xfrm>
            <a:off x="2624261" y="1532867"/>
            <a:ext cx="368187" cy="366364"/>
            <a:chOff x="-63679950" y="3360375"/>
            <a:chExt cx="318225" cy="316650"/>
          </a:xfrm>
        </p:grpSpPr>
        <p:sp>
          <p:nvSpPr>
            <p:cNvPr id="6663" name="Google Shape;6663;p7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64" name="Google Shape;6664;p7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65" name="Google Shape;6665;p7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66" name="Google Shape;6666;p7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667" name="Google Shape;6667;p79"/>
          <p:cNvSpPr/>
          <p:nvPr/>
        </p:nvSpPr>
        <p:spPr>
          <a:xfrm>
            <a:off x="2623230"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668" name="Google Shape;6668;p79"/>
          <p:cNvGrpSpPr/>
          <p:nvPr/>
        </p:nvGrpSpPr>
        <p:grpSpPr>
          <a:xfrm>
            <a:off x="2622890" y="2404204"/>
            <a:ext cx="370935" cy="367521"/>
            <a:chOff x="-63679950" y="4093450"/>
            <a:chExt cx="320600" cy="317650"/>
          </a:xfrm>
        </p:grpSpPr>
        <p:sp>
          <p:nvSpPr>
            <p:cNvPr id="6669" name="Google Shape;6669;p7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70" name="Google Shape;6670;p7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71" name="Google Shape;6671;p7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672" name="Google Shape;6672;p79"/>
          <p:cNvGrpSpPr/>
          <p:nvPr/>
        </p:nvGrpSpPr>
        <p:grpSpPr>
          <a:xfrm>
            <a:off x="1283007" y="2897205"/>
            <a:ext cx="366364" cy="367291"/>
            <a:chOff x="-61784125" y="3377700"/>
            <a:chExt cx="316650" cy="317450"/>
          </a:xfrm>
        </p:grpSpPr>
        <p:sp>
          <p:nvSpPr>
            <p:cNvPr id="6673" name="Google Shape;6673;p7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74" name="Google Shape;6674;p7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75" name="Google Shape;6675;p7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76" name="Google Shape;6676;p7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77" name="Google Shape;6677;p7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78" name="Google Shape;6678;p7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79" name="Google Shape;6679;p7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680" name="Google Shape;6680;p79"/>
          <p:cNvGrpSpPr/>
          <p:nvPr/>
        </p:nvGrpSpPr>
        <p:grpSpPr>
          <a:xfrm>
            <a:off x="1283007" y="3347607"/>
            <a:ext cx="366364" cy="367291"/>
            <a:chOff x="-61783350" y="3743950"/>
            <a:chExt cx="316650" cy="317450"/>
          </a:xfrm>
        </p:grpSpPr>
        <p:sp>
          <p:nvSpPr>
            <p:cNvPr id="6681" name="Google Shape;6681;p7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82" name="Google Shape;6682;p7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683" name="Google Shape;6683;p79"/>
          <p:cNvSpPr/>
          <p:nvPr/>
        </p:nvSpPr>
        <p:spPr>
          <a:xfrm>
            <a:off x="1282887" y="3806407"/>
            <a:ext cx="366364" cy="366683"/>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84" name="Google Shape;6684;p79"/>
          <p:cNvSpPr/>
          <p:nvPr/>
        </p:nvSpPr>
        <p:spPr>
          <a:xfrm>
            <a:off x="3505690" y="2907053"/>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85" name="Google Shape;6685;p79"/>
          <p:cNvSpPr/>
          <p:nvPr/>
        </p:nvSpPr>
        <p:spPr>
          <a:xfrm>
            <a:off x="3504777" y="3387695"/>
            <a:ext cx="368187"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686" name="Google Shape;6686;p79"/>
          <p:cNvGrpSpPr/>
          <p:nvPr/>
        </p:nvGrpSpPr>
        <p:grpSpPr>
          <a:xfrm>
            <a:off x="3504431" y="3807442"/>
            <a:ext cx="369112" cy="364657"/>
            <a:chOff x="-59869425" y="4102225"/>
            <a:chExt cx="319025" cy="315175"/>
          </a:xfrm>
        </p:grpSpPr>
        <p:sp>
          <p:nvSpPr>
            <p:cNvPr id="6687" name="Google Shape;6687;p7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88" name="Google Shape;6688;p7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89" name="Google Shape;6689;p7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90" name="Google Shape;6690;p7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691" name="Google Shape;6691;p79"/>
          <p:cNvGrpSpPr/>
          <p:nvPr/>
        </p:nvGrpSpPr>
        <p:grpSpPr>
          <a:xfrm>
            <a:off x="2623234" y="4276263"/>
            <a:ext cx="366364" cy="365467"/>
            <a:chOff x="-59029025" y="3711650"/>
            <a:chExt cx="316650" cy="315875"/>
          </a:xfrm>
        </p:grpSpPr>
        <p:sp>
          <p:nvSpPr>
            <p:cNvPr id="6692" name="Google Shape;6692;p7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93" name="Google Shape;6693;p7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94" name="Google Shape;6694;p7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95" name="Google Shape;6695;p7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96" name="Google Shape;6696;p7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97" name="Google Shape;6697;p7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698" name="Google Shape;6698;p7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699" name="Google Shape;6699;p79"/>
          <p:cNvGrpSpPr/>
          <p:nvPr/>
        </p:nvGrpSpPr>
        <p:grpSpPr>
          <a:xfrm>
            <a:off x="4859311" y="1532317"/>
            <a:ext cx="351940" cy="348188"/>
            <a:chOff x="581525" y="3254850"/>
            <a:chExt cx="297750" cy="294575"/>
          </a:xfrm>
        </p:grpSpPr>
        <p:sp>
          <p:nvSpPr>
            <p:cNvPr id="6700" name="Google Shape;6700;p79"/>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01" name="Google Shape;6701;p79"/>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02" name="Google Shape;6702;p79"/>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703" name="Google Shape;6703;p79"/>
          <p:cNvGrpSpPr/>
          <p:nvPr/>
        </p:nvGrpSpPr>
        <p:grpSpPr>
          <a:xfrm>
            <a:off x="4858380" y="1971255"/>
            <a:ext cx="353803" cy="351497"/>
            <a:chOff x="580725" y="3617925"/>
            <a:chExt cx="299325" cy="297375"/>
          </a:xfrm>
        </p:grpSpPr>
        <p:sp>
          <p:nvSpPr>
            <p:cNvPr id="6704" name="Google Shape;6704;p79"/>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05" name="Google Shape;6705;p79"/>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06" name="Google Shape;6706;p79"/>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07" name="Google Shape;6707;p79"/>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08" name="Google Shape;6708;p79"/>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709" name="Google Shape;6709;p79"/>
          <p:cNvGrpSpPr/>
          <p:nvPr/>
        </p:nvGrpSpPr>
        <p:grpSpPr>
          <a:xfrm>
            <a:off x="4860243" y="2418444"/>
            <a:ext cx="350079" cy="350079"/>
            <a:chOff x="583100" y="3982600"/>
            <a:chExt cx="296175" cy="296175"/>
          </a:xfrm>
        </p:grpSpPr>
        <p:sp>
          <p:nvSpPr>
            <p:cNvPr id="6710" name="Google Shape;6710;p79"/>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11" name="Google Shape;6711;p79"/>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12" name="Google Shape;6712;p79"/>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13" name="Google Shape;6713;p79"/>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14" name="Google Shape;6714;p79"/>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15" name="Google Shape;6715;p79"/>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16" name="Google Shape;6716;p79"/>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717" name="Google Shape;6717;p79"/>
          <p:cNvGrpSpPr/>
          <p:nvPr/>
        </p:nvGrpSpPr>
        <p:grpSpPr>
          <a:xfrm>
            <a:off x="7092858" y="1532067"/>
            <a:ext cx="307231" cy="348691"/>
            <a:chOff x="2423775" y="3226875"/>
            <a:chExt cx="259925" cy="295000"/>
          </a:xfrm>
        </p:grpSpPr>
        <p:sp>
          <p:nvSpPr>
            <p:cNvPr id="6718" name="Google Shape;6718;p7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19" name="Google Shape;6719;p7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20" name="Google Shape;6720;p7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721" name="Google Shape;6721;p79"/>
          <p:cNvGrpSpPr/>
          <p:nvPr/>
        </p:nvGrpSpPr>
        <p:grpSpPr>
          <a:xfrm>
            <a:off x="7070045" y="1973353"/>
            <a:ext cx="352857" cy="347301"/>
            <a:chOff x="2404875" y="3592725"/>
            <a:chExt cx="298525" cy="293825"/>
          </a:xfrm>
        </p:grpSpPr>
        <p:sp>
          <p:nvSpPr>
            <p:cNvPr id="6722" name="Google Shape;6722;p79"/>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23" name="Google Shape;6723;p79"/>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24" name="Google Shape;6724;p79"/>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725" name="Google Shape;6725;p79"/>
          <p:cNvGrpSpPr/>
          <p:nvPr/>
        </p:nvGrpSpPr>
        <p:grpSpPr>
          <a:xfrm>
            <a:off x="7070975" y="2418918"/>
            <a:ext cx="350995" cy="349133"/>
            <a:chOff x="2404875" y="3955825"/>
            <a:chExt cx="296950" cy="295375"/>
          </a:xfrm>
        </p:grpSpPr>
        <p:sp>
          <p:nvSpPr>
            <p:cNvPr id="6726" name="Google Shape;6726;p7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27" name="Google Shape;6727;p7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28" name="Google Shape;6728;p7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29" name="Google Shape;6729;p7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730" name="Google Shape;6730;p79"/>
          <p:cNvGrpSpPr/>
          <p:nvPr/>
        </p:nvGrpSpPr>
        <p:grpSpPr>
          <a:xfrm>
            <a:off x="5764955" y="2883112"/>
            <a:ext cx="349163" cy="350079"/>
            <a:chOff x="4263650" y="3235150"/>
            <a:chExt cx="295400" cy="296175"/>
          </a:xfrm>
        </p:grpSpPr>
        <p:sp>
          <p:nvSpPr>
            <p:cNvPr id="6731" name="Google Shape;6731;p79"/>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32" name="Google Shape;6732;p79"/>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33" name="Google Shape;6733;p79"/>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34" name="Google Shape;6734;p79"/>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35" name="Google Shape;6735;p79"/>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736" name="Google Shape;6736;p79"/>
          <p:cNvGrpSpPr/>
          <p:nvPr/>
        </p:nvGrpSpPr>
        <p:grpSpPr>
          <a:xfrm>
            <a:off x="5762633" y="3342273"/>
            <a:ext cx="353803" cy="327739"/>
            <a:chOff x="4266025" y="3609275"/>
            <a:chExt cx="299325" cy="277275"/>
          </a:xfrm>
        </p:grpSpPr>
        <p:sp>
          <p:nvSpPr>
            <p:cNvPr id="6737" name="Google Shape;6737;p79"/>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38" name="Google Shape;6738;p79"/>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739" name="Google Shape;6739;p79"/>
          <p:cNvGrpSpPr/>
          <p:nvPr/>
        </p:nvGrpSpPr>
        <p:grpSpPr>
          <a:xfrm>
            <a:off x="5763093" y="3807660"/>
            <a:ext cx="352887" cy="349133"/>
            <a:chOff x="4263650" y="3963700"/>
            <a:chExt cx="298550" cy="295375"/>
          </a:xfrm>
        </p:grpSpPr>
        <p:sp>
          <p:nvSpPr>
            <p:cNvPr id="6740" name="Google Shape;6740;p79"/>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41" name="Google Shape;6741;p79"/>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42" name="Google Shape;6742;p79"/>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43" name="Google Shape;6743;p79"/>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44" name="Google Shape;6744;p79"/>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45" name="Google Shape;6745;p79"/>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46" name="Google Shape;6746;p79"/>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747" name="Google Shape;6747;p79"/>
          <p:cNvGrpSpPr/>
          <p:nvPr/>
        </p:nvGrpSpPr>
        <p:grpSpPr>
          <a:xfrm>
            <a:off x="8041429" y="2883112"/>
            <a:ext cx="226264" cy="350079"/>
            <a:chOff x="6164975" y="3211525"/>
            <a:chExt cx="191425" cy="296175"/>
          </a:xfrm>
        </p:grpSpPr>
        <p:sp>
          <p:nvSpPr>
            <p:cNvPr id="6748" name="Google Shape;6748;p79"/>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49" name="Google Shape;6749;p79"/>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50" name="Google Shape;6750;p79"/>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51" name="Google Shape;6751;p79"/>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52" name="Google Shape;6752;p79"/>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53" name="Google Shape;6753;p79"/>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54" name="Google Shape;6754;p79"/>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755" name="Google Shape;6755;p79"/>
          <p:cNvGrpSpPr/>
          <p:nvPr/>
        </p:nvGrpSpPr>
        <p:grpSpPr>
          <a:xfrm>
            <a:off x="5303466" y="1531388"/>
            <a:ext cx="352887" cy="350049"/>
            <a:chOff x="946175" y="3253275"/>
            <a:chExt cx="298550" cy="296150"/>
          </a:xfrm>
        </p:grpSpPr>
        <p:sp>
          <p:nvSpPr>
            <p:cNvPr id="6756" name="Google Shape;6756;p79"/>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57" name="Google Shape;6757;p79"/>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58" name="Google Shape;6758;p79"/>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59" name="Google Shape;6759;p79"/>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60" name="Google Shape;6760;p79"/>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761" name="Google Shape;6761;p79"/>
          <p:cNvGrpSpPr/>
          <p:nvPr/>
        </p:nvGrpSpPr>
        <p:grpSpPr>
          <a:xfrm>
            <a:off x="5304397" y="1973352"/>
            <a:ext cx="351024" cy="347301"/>
            <a:chOff x="946175" y="3619500"/>
            <a:chExt cx="296975" cy="293825"/>
          </a:xfrm>
        </p:grpSpPr>
        <p:sp>
          <p:nvSpPr>
            <p:cNvPr id="6762" name="Google Shape;6762;p79"/>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63" name="Google Shape;6763;p79"/>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64" name="Google Shape;6764;p79"/>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65" name="Google Shape;6765;p79"/>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66" name="Google Shape;6766;p79"/>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67" name="Google Shape;6767;p79"/>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768" name="Google Shape;6768;p79"/>
          <p:cNvGrpSpPr/>
          <p:nvPr/>
        </p:nvGrpSpPr>
        <p:grpSpPr>
          <a:xfrm>
            <a:off x="5303939" y="2417986"/>
            <a:ext cx="351940" cy="350995"/>
            <a:chOff x="944600" y="3981825"/>
            <a:chExt cx="297750" cy="296950"/>
          </a:xfrm>
        </p:grpSpPr>
        <p:sp>
          <p:nvSpPr>
            <p:cNvPr id="6769" name="Google Shape;6769;p79"/>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70" name="Google Shape;6770;p79"/>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71" name="Google Shape;6771;p79"/>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72" name="Google Shape;6772;p79"/>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773" name="Google Shape;6773;p79"/>
          <p:cNvGrpSpPr/>
          <p:nvPr/>
        </p:nvGrpSpPr>
        <p:grpSpPr>
          <a:xfrm>
            <a:off x="7520877" y="1531846"/>
            <a:ext cx="350079" cy="349133"/>
            <a:chOff x="2768750" y="3227275"/>
            <a:chExt cx="296175" cy="295375"/>
          </a:xfrm>
        </p:grpSpPr>
        <p:sp>
          <p:nvSpPr>
            <p:cNvPr id="6774" name="Google Shape;6774;p79"/>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75" name="Google Shape;6775;p79"/>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76" name="Google Shape;6776;p79"/>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77" name="Google Shape;6777;p79"/>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78" name="Google Shape;6778;p79"/>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79" name="Google Shape;6779;p79"/>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80" name="Google Shape;6780;p79"/>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81" name="Google Shape;6781;p79"/>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782" name="Google Shape;6782;p79"/>
          <p:cNvGrpSpPr/>
          <p:nvPr/>
        </p:nvGrpSpPr>
        <p:grpSpPr>
          <a:xfrm>
            <a:off x="7541828" y="1972717"/>
            <a:ext cx="308177" cy="348572"/>
            <a:chOff x="2786075" y="3591800"/>
            <a:chExt cx="260725" cy="294900"/>
          </a:xfrm>
        </p:grpSpPr>
        <p:sp>
          <p:nvSpPr>
            <p:cNvPr id="6783" name="Google Shape;6783;p79"/>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84" name="Google Shape;6784;p79"/>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85" name="Google Shape;6785;p79"/>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86" name="Google Shape;6786;p79"/>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87" name="Google Shape;6787;p79"/>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788" name="Google Shape;6788;p79"/>
          <p:cNvGrpSpPr/>
          <p:nvPr/>
        </p:nvGrpSpPr>
        <p:grpSpPr>
          <a:xfrm>
            <a:off x="7582325" y="2418445"/>
            <a:ext cx="227180" cy="350079"/>
            <a:chOff x="2819150" y="3955025"/>
            <a:chExt cx="192200" cy="296175"/>
          </a:xfrm>
        </p:grpSpPr>
        <p:sp>
          <p:nvSpPr>
            <p:cNvPr id="6789" name="Google Shape;6789;p79"/>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90" name="Google Shape;6790;p79"/>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91" name="Google Shape;6791;p79"/>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92" name="Google Shape;6792;p79"/>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793" name="Google Shape;6793;p79"/>
          <p:cNvGrpSpPr/>
          <p:nvPr/>
        </p:nvGrpSpPr>
        <p:grpSpPr>
          <a:xfrm>
            <a:off x="6206098" y="2884043"/>
            <a:ext cx="349133" cy="348217"/>
            <a:chOff x="4629125" y="3235150"/>
            <a:chExt cx="295375" cy="294600"/>
          </a:xfrm>
        </p:grpSpPr>
        <p:sp>
          <p:nvSpPr>
            <p:cNvPr id="6794" name="Google Shape;6794;p79"/>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95" name="Google Shape;6795;p79"/>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96" name="Google Shape;6796;p79"/>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97" name="Google Shape;6797;p79"/>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798" name="Google Shape;6798;p79"/>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799" name="Google Shape;6799;p79"/>
          <p:cNvGrpSpPr/>
          <p:nvPr/>
        </p:nvGrpSpPr>
        <p:grpSpPr>
          <a:xfrm>
            <a:off x="6206083" y="3331576"/>
            <a:ext cx="349163" cy="349133"/>
            <a:chOff x="4628325" y="3599825"/>
            <a:chExt cx="295400" cy="295375"/>
          </a:xfrm>
        </p:grpSpPr>
        <p:sp>
          <p:nvSpPr>
            <p:cNvPr id="6800" name="Google Shape;6800;p79"/>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01" name="Google Shape;6801;p79"/>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02" name="Google Shape;6802;p79"/>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03" name="Google Shape;6803;p79"/>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04" name="Google Shape;6804;p79"/>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05" name="Google Shape;6805;p79"/>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06" name="Google Shape;6806;p79"/>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07" name="Google Shape;6807;p79"/>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08" name="Google Shape;6808;p79"/>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09" name="Google Shape;6809;p79"/>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10" name="Google Shape;6810;p79"/>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11" name="Google Shape;6811;p79"/>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812" name="Google Shape;6812;p79"/>
          <p:cNvGrpSpPr/>
          <p:nvPr/>
        </p:nvGrpSpPr>
        <p:grpSpPr>
          <a:xfrm>
            <a:off x="6227034" y="3807188"/>
            <a:ext cx="307261" cy="350079"/>
            <a:chOff x="4645650" y="3962900"/>
            <a:chExt cx="259950" cy="296175"/>
          </a:xfrm>
        </p:grpSpPr>
        <p:sp>
          <p:nvSpPr>
            <p:cNvPr id="6813" name="Google Shape;6813;p79"/>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14" name="Google Shape;6814;p79"/>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15" name="Google Shape;6815;p79"/>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16" name="Google Shape;6816;p79"/>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17" name="Google Shape;6817;p79"/>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18" name="Google Shape;6818;p79"/>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819" name="Google Shape;6819;p79"/>
          <p:cNvGrpSpPr/>
          <p:nvPr/>
        </p:nvGrpSpPr>
        <p:grpSpPr>
          <a:xfrm>
            <a:off x="7979995" y="3332049"/>
            <a:ext cx="349133" cy="348188"/>
            <a:chOff x="6143725" y="3582500"/>
            <a:chExt cx="295375" cy="294575"/>
          </a:xfrm>
        </p:grpSpPr>
        <p:sp>
          <p:nvSpPr>
            <p:cNvPr id="6820" name="Google Shape;6820;p79"/>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21" name="Google Shape;6821;p79"/>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22" name="Google Shape;6822;p79"/>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23" name="Google Shape;6823;p79"/>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24" name="Google Shape;6824;p79"/>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25" name="Google Shape;6825;p79"/>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26" name="Google Shape;6826;p79"/>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827" name="Google Shape;6827;p79"/>
          <p:cNvGrpSpPr/>
          <p:nvPr/>
        </p:nvGrpSpPr>
        <p:grpSpPr>
          <a:xfrm>
            <a:off x="5748821" y="1531388"/>
            <a:ext cx="350995" cy="350049"/>
            <a:chOff x="1310075" y="3253275"/>
            <a:chExt cx="296950" cy="296150"/>
          </a:xfrm>
        </p:grpSpPr>
        <p:sp>
          <p:nvSpPr>
            <p:cNvPr id="6828" name="Google Shape;6828;p79"/>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29" name="Google Shape;6829;p79"/>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30" name="Google Shape;6830;p79"/>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831" name="Google Shape;6831;p79"/>
          <p:cNvSpPr/>
          <p:nvPr/>
        </p:nvSpPr>
        <p:spPr>
          <a:xfrm>
            <a:off x="5750242"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832" name="Google Shape;6832;p79"/>
          <p:cNvGrpSpPr/>
          <p:nvPr/>
        </p:nvGrpSpPr>
        <p:grpSpPr>
          <a:xfrm>
            <a:off x="5748348" y="2417647"/>
            <a:ext cx="351941" cy="351675"/>
            <a:chOff x="1310075" y="3980250"/>
            <a:chExt cx="297750" cy="297525"/>
          </a:xfrm>
        </p:grpSpPr>
        <p:sp>
          <p:nvSpPr>
            <p:cNvPr id="6833" name="Google Shape;6833;p79"/>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34" name="Google Shape;6834;p79"/>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35" name="Google Shape;6835;p79"/>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36" name="Google Shape;6836;p79"/>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837" name="Google Shape;6837;p79"/>
          <p:cNvGrpSpPr/>
          <p:nvPr/>
        </p:nvGrpSpPr>
        <p:grpSpPr>
          <a:xfrm>
            <a:off x="8013137" y="1531846"/>
            <a:ext cx="266305" cy="349133"/>
            <a:chOff x="3167275" y="3227275"/>
            <a:chExt cx="225300" cy="295375"/>
          </a:xfrm>
        </p:grpSpPr>
        <p:sp>
          <p:nvSpPr>
            <p:cNvPr id="6838" name="Google Shape;6838;p79"/>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39" name="Google Shape;6839;p79"/>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40" name="Google Shape;6840;p79"/>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41" name="Google Shape;6841;p79"/>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42" name="Google Shape;6842;p79"/>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6843" name="Google Shape;6843;p79"/>
          <p:cNvSpPr/>
          <p:nvPr/>
        </p:nvSpPr>
        <p:spPr>
          <a:xfrm>
            <a:off x="7962475" y="1971732"/>
            <a:ext cx="367779" cy="350759"/>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6844" name="Google Shape;6844;p79"/>
          <p:cNvGrpSpPr/>
          <p:nvPr/>
        </p:nvGrpSpPr>
        <p:grpSpPr>
          <a:xfrm>
            <a:off x="7970319" y="2418903"/>
            <a:ext cx="351940" cy="349163"/>
            <a:chOff x="3133425" y="3955025"/>
            <a:chExt cx="297750" cy="295400"/>
          </a:xfrm>
        </p:grpSpPr>
        <p:sp>
          <p:nvSpPr>
            <p:cNvPr id="6845" name="Google Shape;6845;p79"/>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46" name="Google Shape;6846;p79"/>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47" name="Google Shape;6847;p79"/>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848" name="Google Shape;6848;p79"/>
          <p:cNvGrpSpPr/>
          <p:nvPr/>
        </p:nvGrpSpPr>
        <p:grpSpPr>
          <a:xfrm>
            <a:off x="6650493" y="2882490"/>
            <a:ext cx="350079" cy="351320"/>
            <a:chOff x="4991425" y="3234750"/>
            <a:chExt cx="296175" cy="297225"/>
          </a:xfrm>
        </p:grpSpPr>
        <p:sp>
          <p:nvSpPr>
            <p:cNvPr id="6849" name="Google Shape;6849;p79"/>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50" name="Google Shape;6850;p79"/>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51" name="Google Shape;6851;p79"/>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52" name="Google Shape;6852;p79"/>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53" name="Google Shape;6853;p79"/>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54" name="Google Shape;6854;p79"/>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855" name="Google Shape;6855;p79"/>
          <p:cNvGrpSpPr/>
          <p:nvPr/>
        </p:nvGrpSpPr>
        <p:grpSpPr>
          <a:xfrm>
            <a:off x="6650493" y="3352055"/>
            <a:ext cx="350079" cy="308177"/>
            <a:chOff x="4991425" y="3617150"/>
            <a:chExt cx="296175" cy="260725"/>
          </a:xfrm>
        </p:grpSpPr>
        <p:sp>
          <p:nvSpPr>
            <p:cNvPr id="6856" name="Google Shape;6856;p79"/>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57" name="Google Shape;6857;p79"/>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58" name="Google Shape;6858;p79"/>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59" name="Google Shape;6859;p79"/>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60" name="Google Shape;6860;p79"/>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61" name="Google Shape;6861;p79"/>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62" name="Google Shape;6862;p79"/>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863" name="Google Shape;6863;p79"/>
          <p:cNvGrpSpPr/>
          <p:nvPr/>
        </p:nvGrpSpPr>
        <p:grpSpPr>
          <a:xfrm>
            <a:off x="6727765" y="3807645"/>
            <a:ext cx="195532" cy="349163"/>
            <a:chOff x="5056800" y="3962900"/>
            <a:chExt cx="165425" cy="295400"/>
          </a:xfrm>
        </p:grpSpPr>
        <p:sp>
          <p:nvSpPr>
            <p:cNvPr id="6864" name="Google Shape;6864;p79"/>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65" name="Google Shape;6865;p79"/>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66" name="Google Shape;6866;p79"/>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867" name="Google Shape;6867;p79"/>
          <p:cNvGrpSpPr/>
          <p:nvPr/>
        </p:nvGrpSpPr>
        <p:grpSpPr>
          <a:xfrm>
            <a:off x="7979063" y="3807661"/>
            <a:ext cx="350995" cy="349133"/>
            <a:chOff x="6168925" y="3936925"/>
            <a:chExt cx="296950" cy="295375"/>
          </a:xfrm>
        </p:grpSpPr>
        <p:sp>
          <p:nvSpPr>
            <p:cNvPr id="6868" name="Google Shape;6868;p79"/>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69" name="Google Shape;6869;p79"/>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70" name="Google Shape;6870;p79"/>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71" name="Google Shape;6871;p79"/>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72" name="Google Shape;6872;p79"/>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73" name="Google Shape;6873;p79"/>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874" name="Google Shape;6874;p79"/>
          <p:cNvGrpSpPr/>
          <p:nvPr/>
        </p:nvGrpSpPr>
        <p:grpSpPr>
          <a:xfrm>
            <a:off x="6192757" y="1531846"/>
            <a:ext cx="348188" cy="349133"/>
            <a:chOff x="1674750" y="3254050"/>
            <a:chExt cx="294575" cy="295375"/>
          </a:xfrm>
        </p:grpSpPr>
        <p:sp>
          <p:nvSpPr>
            <p:cNvPr id="6875" name="Google Shape;6875;p79"/>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76" name="Google Shape;6876;p79"/>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77" name="Google Shape;6877;p79"/>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878" name="Google Shape;6878;p79"/>
          <p:cNvGrpSpPr/>
          <p:nvPr/>
        </p:nvGrpSpPr>
        <p:grpSpPr>
          <a:xfrm>
            <a:off x="6207177" y="1972436"/>
            <a:ext cx="319347" cy="349133"/>
            <a:chOff x="1687350" y="3618725"/>
            <a:chExt cx="270175" cy="295375"/>
          </a:xfrm>
        </p:grpSpPr>
        <p:sp>
          <p:nvSpPr>
            <p:cNvPr id="6879" name="Google Shape;6879;p79"/>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80" name="Google Shape;6880;p79"/>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81" name="Google Shape;6881;p79"/>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882" name="Google Shape;6882;p79"/>
          <p:cNvGrpSpPr/>
          <p:nvPr/>
        </p:nvGrpSpPr>
        <p:grpSpPr>
          <a:xfrm>
            <a:off x="6190881" y="2418917"/>
            <a:ext cx="351940" cy="349133"/>
            <a:chOff x="1672375" y="3982600"/>
            <a:chExt cx="297750" cy="295375"/>
          </a:xfrm>
        </p:grpSpPr>
        <p:sp>
          <p:nvSpPr>
            <p:cNvPr id="6883" name="Google Shape;6883;p79"/>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84" name="Google Shape;6884;p79"/>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85" name="Google Shape;6885;p79"/>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886" name="Google Shape;6886;p79"/>
          <p:cNvGrpSpPr/>
          <p:nvPr/>
        </p:nvGrpSpPr>
        <p:grpSpPr>
          <a:xfrm>
            <a:off x="4882874" y="2883112"/>
            <a:ext cx="350079" cy="350079"/>
            <a:chOff x="3497300" y="3227275"/>
            <a:chExt cx="296175" cy="296175"/>
          </a:xfrm>
        </p:grpSpPr>
        <p:sp>
          <p:nvSpPr>
            <p:cNvPr id="6887" name="Google Shape;6887;p7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88" name="Google Shape;6888;p7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89" name="Google Shape;6889;p7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90" name="Google Shape;6890;p7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91" name="Google Shape;6891;p7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92" name="Google Shape;6892;p7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93" name="Google Shape;6893;p7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94" name="Google Shape;6894;p7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895" name="Google Shape;6895;p79"/>
          <p:cNvGrpSpPr/>
          <p:nvPr/>
        </p:nvGrpSpPr>
        <p:grpSpPr>
          <a:xfrm>
            <a:off x="4883346" y="3332506"/>
            <a:ext cx="349133" cy="347272"/>
            <a:chOff x="3497300" y="3591950"/>
            <a:chExt cx="295375" cy="293800"/>
          </a:xfrm>
        </p:grpSpPr>
        <p:sp>
          <p:nvSpPr>
            <p:cNvPr id="6896" name="Google Shape;6896;p79"/>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97" name="Google Shape;6897;p79"/>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98" name="Google Shape;6898;p79"/>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899" name="Google Shape;6899;p79"/>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00" name="Google Shape;6900;p79"/>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01" name="Google Shape;6901;p79"/>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02" name="Google Shape;6902;p79"/>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03" name="Google Shape;6903;p79"/>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904" name="Google Shape;6904;p79"/>
          <p:cNvGrpSpPr/>
          <p:nvPr/>
        </p:nvGrpSpPr>
        <p:grpSpPr>
          <a:xfrm>
            <a:off x="4883346" y="3807645"/>
            <a:ext cx="349133" cy="349163"/>
            <a:chOff x="3497300" y="3955025"/>
            <a:chExt cx="295375" cy="295400"/>
          </a:xfrm>
        </p:grpSpPr>
        <p:sp>
          <p:nvSpPr>
            <p:cNvPr id="6905" name="Google Shape;6905;p79"/>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06" name="Google Shape;6906;p79"/>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07" name="Google Shape;6907;p79"/>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908" name="Google Shape;6908;p79"/>
          <p:cNvGrpSpPr/>
          <p:nvPr/>
        </p:nvGrpSpPr>
        <p:grpSpPr>
          <a:xfrm>
            <a:off x="7107917" y="2883836"/>
            <a:ext cx="327739" cy="348631"/>
            <a:chOff x="5364750" y="3235150"/>
            <a:chExt cx="277275" cy="294950"/>
          </a:xfrm>
        </p:grpSpPr>
        <p:sp>
          <p:nvSpPr>
            <p:cNvPr id="6909" name="Google Shape;6909;p79"/>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10" name="Google Shape;6910;p79"/>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11" name="Google Shape;6911;p79"/>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12" name="Google Shape;6912;p79"/>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13" name="Google Shape;6913;p79"/>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14" name="Google Shape;6914;p79"/>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15" name="Google Shape;6915;p79"/>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16" name="Google Shape;6916;p79"/>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917" name="Google Shape;6917;p79"/>
          <p:cNvGrpSpPr/>
          <p:nvPr/>
        </p:nvGrpSpPr>
        <p:grpSpPr>
          <a:xfrm>
            <a:off x="7096275" y="3330172"/>
            <a:ext cx="351024" cy="351940"/>
            <a:chOff x="5355300" y="3598250"/>
            <a:chExt cx="296975" cy="297750"/>
          </a:xfrm>
        </p:grpSpPr>
        <p:sp>
          <p:nvSpPr>
            <p:cNvPr id="6918" name="Google Shape;6918;p79"/>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19" name="Google Shape;6919;p79"/>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20" name="Google Shape;6920;p79"/>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21" name="Google Shape;6921;p79"/>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22" name="Google Shape;6922;p79"/>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23" name="Google Shape;6923;p79"/>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24" name="Google Shape;6924;p79"/>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25" name="Google Shape;6925;p79"/>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926" name="Google Shape;6926;p79"/>
          <p:cNvGrpSpPr/>
          <p:nvPr/>
        </p:nvGrpSpPr>
        <p:grpSpPr>
          <a:xfrm>
            <a:off x="7100471" y="3869093"/>
            <a:ext cx="342632" cy="226264"/>
            <a:chOff x="5358450" y="4015675"/>
            <a:chExt cx="289875" cy="191425"/>
          </a:xfrm>
        </p:grpSpPr>
        <p:sp>
          <p:nvSpPr>
            <p:cNvPr id="6927" name="Google Shape;6927;p79"/>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28" name="Google Shape;6928;p79"/>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29" name="Google Shape;6929;p79"/>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30" name="Google Shape;6930;p79"/>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931" name="Google Shape;6931;p79"/>
          <p:cNvGrpSpPr/>
          <p:nvPr/>
        </p:nvGrpSpPr>
        <p:grpSpPr>
          <a:xfrm>
            <a:off x="6226953" y="4251625"/>
            <a:ext cx="351024" cy="325464"/>
            <a:chOff x="6543825" y="3202075"/>
            <a:chExt cx="296975" cy="275350"/>
          </a:xfrm>
        </p:grpSpPr>
        <p:sp>
          <p:nvSpPr>
            <p:cNvPr id="6932" name="Google Shape;6932;p7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33" name="Google Shape;6933;p7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34" name="Google Shape;6934;p7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35" name="Google Shape;6935;p7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36" name="Google Shape;6936;p7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37" name="Google Shape;6937;p7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38" name="Google Shape;6938;p7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939" name="Google Shape;6939;p79"/>
          <p:cNvGrpSpPr/>
          <p:nvPr/>
        </p:nvGrpSpPr>
        <p:grpSpPr>
          <a:xfrm>
            <a:off x="6633935" y="1531373"/>
            <a:ext cx="350079" cy="350079"/>
            <a:chOff x="2037825" y="3254050"/>
            <a:chExt cx="296175" cy="296175"/>
          </a:xfrm>
        </p:grpSpPr>
        <p:sp>
          <p:nvSpPr>
            <p:cNvPr id="6940" name="Google Shape;6940;p79"/>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41" name="Google Shape;6941;p79"/>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42" name="Google Shape;6942;p79"/>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43" name="Google Shape;6943;p79"/>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44" name="Google Shape;6944;p79"/>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45" name="Google Shape;6945;p79"/>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946" name="Google Shape;6946;p79"/>
          <p:cNvGrpSpPr/>
          <p:nvPr/>
        </p:nvGrpSpPr>
        <p:grpSpPr>
          <a:xfrm>
            <a:off x="6632072" y="1972540"/>
            <a:ext cx="353803" cy="348927"/>
            <a:chOff x="2034675" y="3617925"/>
            <a:chExt cx="299325" cy="295200"/>
          </a:xfrm>
        </p:grpSpPr>
        <p:sp>
          <p:nvSpPr>
            <p:cNvPr id="6947" name="Google Shape;6947;p79"/>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48" name="Google Shape;6948;p79"/>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49" name="Google Shape;6949;p79"/>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50" name="Google Shape;6950;p79"/>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51" name="Google Shape;6951;p79"/>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952" name="Google Shape;6952;p79"/>
          <p:cNvGrpSpPr/>
          <p:nvPr/>
        </p:nvGrpSpPr>
        <p:grpSpPr>
          <a:xfrm>
            <a:off x="6633935" y="2418917"/>
            <a:ext cx="350079" cy="349133"/>
            <a:chOff x="2037825" y="3981825"/>
            <a:chExt cx="296175" cy="295375"/>
          </a:xfrm>
        </p:grpSpPr>
        <p:sp>
          <p:nvSpPr>
            <p:cNvPr id="6953" name="Google Shape;6953;p79"/>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54" name="Google Shape;6954;p79"/>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55" name="Google Shape;6955;p79"/>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956" name="Google Shape;6956;p79"/>
          <p:cNvGrpSpPr/>
          <p:nvPr/>
        </p:nvGrpSpPr>
        <p:grpSpPr>
          <a:xfrm>
            <a:off x="5318954" y="2915233"/>
            <a:ext cx="350079" cy="285837"/>
            <a:chOff x="3860400" y="3254050"/>
            <a:chExt cx="296175" cy="241825"/>
          </a:xfrm>
        </p:grpSpPr>
        <p:sp>
          <p:nvSpPr>
            <p:cNvPr id="6957" name="Google Shape;6957;p7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58" name="Google Shape;6958;p7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59" name="Google Shape;6959;p7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60" name="Google Shape;6960;p7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61" name="Google Shape;6961;p7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62" name="Google Shape;6962;p7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63" name="Google Shape;6963;p7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964" name="Google Shape;6964;p79"/>
          <p:cNvGrpSpPr/>
          <p:nvPr/>
        </p:nvGrpSpPr>
        <p:grpSpPr>
          <a:xfrm>
            <a:off x="5318479" y="3331104"/>
            <a:ext cx="351024" cy="350079"/>
            <a:chOff x="3859600" y="3591950"/>
            <a:chExt cx="296975" cy="296175"/>
          </a:xfrm>
        </p:grpSpPr>
        <p:sp>
          <p:nvSpPr>
            <p:cNvPr id="6965" name="Google Shape;6965;p79"/>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66" name="Google Shape;6966;p79"/>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67" name="Google Shape;6967;p79"/>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968" name="Google Shape;6968;p79"/>
          <p:cNvGrpSpPr/>
          <p:nvPr/>
        </p:nvGrpSpPr>
        <p:grpSpPr>
          <a:xfrm>
            <a:off x="5318954" y="3807188"/>
            <a:ext cx="350079" cy="350079"/>
            <a:chOff x="3860400" y="3955025"/>
            <a:chExt cx="296175" cy="296175"/>
          </a:xfrm>
        </p:grpSpPr>
        <p:sp>
          <p:nvSpPr>
            <p:cNvPr id="6969" name="Google Shape;6969;p79"/>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70" name="Google Shape;6970;p79"/>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71" name="Google Shape;6971;p79"/>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72" name="Google Shape;6972;p79"/>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73" name="Google Shape;6973;p79"/>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974" name="Google Shape;6974;p79"/>
          <p:cNvGrpSpPr/>
          <p:nvPr/>
        </p:nvGrpSpPr>
        <p:grpSpPr>
          <a:xfrm>
            <a:off x="7534167" y="2883585"/>
            <a:ext cx="355664" cy="349133"/>
            <a:chOff x="5716825" y="3235950"/>
            <a:chExt cx="300900" cy="295375"/>
          </a:xfrm>
        </p:grpSpPr>
        <p:sp>
          <p:nvSpPr>
            <p:cNvPr id="6975" name="Google Shape;6975;p79"/>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76" name="Google Shape;6976;p79"/>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77" name="Google Shape;6977;p79"/>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78" name="Google Shape;6978;p79"/>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979" name="Google Shape;6979;p79"/>
          <p:cNvGrpSpPr/>
          <p:nvPr/>
        </p:nvGrpSpPr>
        <p:grpSpPr>
          <a:xfrm>
            <a:off x="7547201" y="3342273"/>
            <a:ext cx="329601" cy="327739"/>
            <a:chOff x="5727850" y="3609275"/>
            <a:chExt cx="278850" cy="277275"/>
          </a:xfrm>
        </p:grpSpPr>
        <p:sp>
          <p:nvSpPr>
            <p:cNvPr id="6980" name="Google Shape;6980;p79"/>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81" name="Google Shape;6981;p79"/>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82" name="Google Shape;6982;p79"/>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83" name="Google Shape;6983;p79"/>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84" name="Google Shape;6984;p79"/>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985" name="Google Shape;6985;p79"/>
          <p:cNvGrpSpPr/>
          <p:nvPr/>
        </p:nvGrpSpPr>
        <p:grpSpPr>
          <a:xfrm>
            <a:off x="7558385" y="3807660"/>
            <a:ext cx="307231" cy="349133"/>
            <a:chOff x="5736525" y="3963700"/>
            <a:chExt cx="259925" cy="295375"/>
          </a:xfrm>
        </p:grpSpPr>
        <p:sp>
          <p:nvSpPr>
            <p:cNvPr id="6986" name="Google Shape;6986;p79"/>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87" name="Google Shape;6987;p79"/>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88" name="Google Shape;6988;p79"/>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89" name="Google Shape;6989;p79"/>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90" name="Google Shape;6990;p79"/>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91" name="Google Shape;6991;p79"/>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92" name="Google Shape;6992;p79"/>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6993" name="Google Shape;6993;p79"/>
          <p:cNvGrpSpPr/>
          <p:nvPr/>
        </p:nvGrpSpPr>
        <p:grpSpPr>
          <a:xfrm>
            <a:off x="6649963" y="4256987"/>
            <a:ext cx="351024" cy="350079"/>
            <a:chOff x="6553275" y="3604550"/>
            <a:chExt cx="296975" cy="296175"/>
          </a:xfrm>
        </p:grpSpPr>
        <p:sp>
          <p:nvSpPr>
            <p:cNvPr id="6994" name="Google Shape;6994;p7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95" name="Google Shape;6995;p7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96" name="Google Shape;6996;p7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97" name="Google Shape;6997;p7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98" name="Google Shape;6998;p7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6999" name="Google Shape;6999;p7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03"/>
        <p:cNvGrpSpPr/>
        <p:nvPr/>
      </p:nvGrpSpPr>
      <p:grpSpPr>
        <a:xfrm>
          <a:off x="0" y="0"/>
          <a:ext cx="0" cy="0"/>
          <a:chOff x="0" y="0"/>
          <a:chExt cx="0" cy="0"/>
        </a:xfrm>
      </p:grpSpPr>
      <p:sp>
        <p:nvSpPr>
          <p:cNvPr id="7004" name="Google Shape;7004;p80"/>
          <p:cNvSpPr txBox="1">
            <a:spLocks noGrp="1"/>
          </p:cNvSpPr>
          <p:nvPr>
            <p:ph type="title" idx="4294967295"/>
          </p:nvPr>
        </p:nvSpPr>
        <p:spPr>
          <a:xfrm>
            <a:off x="849675" y="943801"/>
            <a:ext cx="3482100" cy="482400"/>
          </a:xfrm>
          <a:prstGeom prst="rect">
            <a:avLst/>
          </a:prstGeom>
        </p:spPr>
        <p:txBody>
          <a:bodyPr spcFirstLastPara="1" wrap="square" lIns="91425" tIns="91425" rIns="91425" bIns="91425" anchor="t" anchorCtr="0">
            <a:noAutofit/>
          </a:bodyPr>
          <a:lstStyle/>
          <a:p>
            <a:pPr>
              <a:buClr>
                <a:srgbClr val="000000"/>
              </a:buClr>
              <a:buSzPts val="1100"/>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005" name="Google Shape;7005;p80"/>
          <p:cNvSpPr txBox="1">
            <a:spLocks noGrp="1"/>
          </p:cNvSpPr>
          <p:nvPr>
            <p:ph type="title" idx="4294967295"/>
          </p:nvPr>
        </p:nvSpPr>
        <p:spPr>
          <a:xfrm>
            <a:off x="4858401" y="943801"/>
            <a:ext cx="3482100" cy="482400"/>
          </a:xfrm>
          <a:prstGeom prst="rect">
            <a:avLst/>
          </a:prstGeom>
        </p:spPr>
        <p:txBody>
          <a:bodyPr spcFirstLastPara="1" wrap="square" lIns="91425" tIns="91425" rIns="91425" bIns="91425" anchor="t" anchorCtr="0">
            <a:noAutofit/>
          </a:bodyPr>
          <a:lstStyle/>
          <a:p>
            <a:pPr>
              <a:buClr>
                <a:srgbClr val="000000"/>
              </a:buClr>
              <a:buSzPts val="1100"/>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006" name="Google Shape;7006;p80"/>
          <p:cNvGrpSpPr/>
          <p:nvPr/>
        </p:nvGrpSpPr>
        <p:grpSpPr>
          <a:xfrm>
            <a:off x="877058" y="1532946"/>
            <a:ext cx="294401" cy="353645"/>
            <a:chOff x="-35814600" y="3202075"/>
            <a:chExt cx="242625" cy="291450"/>
          </a:xfrm>
        </p:grpSpPr>
        <p:sp>
          <p:nvSpPr>
            <p:cNvPr id="7007" name="Google Shape;7007;p80"/>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08" name="Google Shape;7008;p80"/>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09" name="Google Shape;7009;p80"/>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10" name="Google Shape;7010;p80"/>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11" name="Google Shape;7011;p80"/>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12" name="Google Shape;7012;p80"/>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13" name="Google Shape;7013;p80"/>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014" name="Google Shape;7014;p80"/>
          <p:cNvGrpSpPr/>
          <p:nvPr/>
        </p:nvGrpSpPr>
        <p:grpSpPr>
          <a:xfrm>
            <a:off x="847436" y="1973866"/>
            <a:ext cx="353645" cy="353888"/>
            <a:chOff x="-35839800" y="3561025"/>
            <a:chExt cx="291450" cy="291650"/>
          </a:xfrm>
        </p:grpSpPr>
        <p:sp>
          <p:nvSpPr>
            <p:cNvPr id="7015" name="Google Shape;7015;p80"/>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16" name="Google Shape;7016;p80"/>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17" name="Google Shape;7017;p80"/>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18" name="Google Shape;7018;p80"/>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19" name="Google Shape;7019;p80"/>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20" name="Google Shape;7020;p80"/>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21" name="Google Shape;7021;p80"/>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7022" name="Google Shape;7022;p80"/>
          <p:cNvSpPr/>
          <p:nvPr/>
        </p:nvSpPr>
        <p:spPr>
          <a:xfrm>
            <a:off x="845860" y="2409405"/>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7023" name="Google Shape;7023;p80"/>
          <p:cNvGrpSpPr/>
          <p:nvPr/>
        </p:nvGrpSpPr>
        <p:grpSpPr>
          <a:xfrm>
            <a:off x="3084980" y="1532946"/>
            <a:ext cx="353645" cy="353645"/>
            <a:chOff x="-34003850" y="3227275"/>
            <a:chExt cx="291450" cy="291450"/>
          </a:xfrm>
        </p:grpSpPr>
        <p:sp>
          <p:nvSpPr>
            <p:cNvPr id="7024" name="Google Shape;7024;p80"/>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25" name="Google Shape;7025;p80"/>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26" name="Google Shape;7026;p80"/>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27" name="Google Shape;7027;p80"/>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28" name="Google Shape;7028;p80"/>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029" name="Google Shape;7029;p80"/>
          <p:cNvGrpSpPr/>
          <p:nvPr/>
        </p:nvGrpSpPr>
        <p:grpSpPr>
          <a:xfrm>
            <a:off x="3084509" y="1973640"/>
            <a:ext cx="354587" cy="354343"/>
            <a:chOff x="-34004625" y="3585850"/>
            <a:chExt cx="292225" cy="292025"/>
          </a:xfrm>
        </p:grpSpPr>
        <p:sp>
          <p:nvSpPr>
            <p:cNvPr id="7030" name="Google Shape;7030;p80"/>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31" name="Google Shape;7031;p80"/>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32" name="Google Shape;7032;p80"/>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33" name="Google Shape;7033;p80"/>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34" name="Google Shape;7034;p80"/>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035" name="Google Shape;7035;p80"/>
          <p:cNvGrpSpPr/>
          <p:nvPr/>
        </p:nvGrpSpPr>
        <p:grpSpPr>
          <a:xfrm>
            <a:off x="3084026" y="2408839"/>
            <a:ext cx="355557" cy="354616"/>
            <a:chOff x="-34005425" y="3945575"/>
            <a:chExt cx="293025" cy="292250"/>
          </a:xfrm>
        </p:grpSpPr>
        <p:sp>
          <p:nvSpPr>
            <p:cNvPr id="7036" name="Google Shape;7036;p80"/>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37" name="Google Shape;7037;p80"/>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38" name="Google Shape;7038;p80"/>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039" name="Google Shape;7039;p80"/>
          <p:cNvGrpSpPr/>
          <p:nvPr/>
        </p:nvGrpSpPr>
        <p:grpSpPr>
          <a:xfrm>
            <a:off x="1731124" y="2882016"/>
            <a:ext cx="358408" cy="355557"/>
            <a:chOff x="-32174975" y="3192625"/>
            <a:chExt cx="295375" cy="293025"/>
          </a:xfrm>
        </p:grpSpPr>
        <p:sp>
          <p:nvSpPr>
            <p:cNvPr id="7040" name="Google Shape;7040;p80"/>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41" name="Google Shape;7041;p80"/>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42" name="Google Shape;7042;p80"/>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43" name="Google Shape;7043;p80"/>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7044" name="Google Shape;7044;p80"/>
          <p:cNvSpPr/>
          <p:nvPr/>
        </p:nvSpPr>
        <p:spPr>
          <a:xfrm>
            <a:off x="1728172"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45" name="Google Shape;7045;p80"/>
          <p:cNvSpPr/>
          <p:nvPr/>
        </p:nvSpPr>
        <p:spPr>
          <a:xfrm>
            <a:off x="1732948" y="3818163"/>
            <a:ext cx="353645" cy="354587"/>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7046" name="Google Shape;7046;p80"/>
          <p:cNvGrpSpPr/>
          <p:nvPr/>
        </p:nvGrpSpPr>
        <p:grpSpPr>
          <a:xfrm>
            <a:off x="3970273" y="2882970"/>
            <a:ext cx="354587" cy="353645"/>
            <a:chOff x="-30345325" y="3184750"/>
            <a:chExt cx="292225" cy="291450"/>
          </a:xfrm>
        </p:grpSpPr>
        <p:sp>
          <p:nvSpPr>
            <p:cNvPr id="7047" name="Google Shape;7047;p80"/>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48" name="Google Shape;7048;p80"/>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49" name="Google Shape;7049;p80"/>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50" name="Google Shape;7050;p80"/>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51" name="Google Shape;7051;p80"/>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052" name="Google Shape;7052;p80"/>
          <p:cNvGrpSpPr/>
          <p:nvPr/>
        </p:nvGrpSpPr>
        <p:grpSpPr>
          <a:xfrm>
            <a:off x="1295027" y="1532946"/>
            <a:ext cx="353645" cy="353645"/>
            <a:chOff x="-35481425" y="3202075"/>
            <a:chExt cx="291450" cy="291450"/>
          </a:xfrm>
        </p:grpSpPr>
        <p:sp>
          <p:nvSpPr>
            <p:cNvPr id="7053" name="Google Shape;7053;p80"/>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54" name="Google Shape;7054;p80"/>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55" name="Google Shape;7055;p80"/>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56" name="Google Shape;7056;p80"/>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57" name="Google Shape;7057;p80"/>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58" name="Google Shape;7058;p80"/>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59" name="Google Shape;7059;p80"/>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060" name="Google Shape;7060;p80"/>
          <p:cNvGrpSpPr/>
          <p:nvPr/>
        </p:nvGrpSpPr>
        <p:grpSpPr>
          <a:xfrm>
            <a:off x="1294556" y="1974473"/>
            <a:ext cx="354587" cy="352675"/>
            <a:chOff x="-35482200" y="3561225"/>
            <a:chExt cx="292225" cy="290650"/>
          </a:xfrm>
        </p:grpSpPr>
        <p:sp>
          <p:nvSpPr>
            <p:cNvPr id="7061" name="Google Shape;7061;p80"/>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62" name="Google Shape;7062;p80"/>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63" name="Google Shape;7063;p80"/>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064" name="Google Shape;7064;p80"/>
          <p:cNvGrpSpPr/>
          <p:nvPr/>
        </p:nvGrpSpPr>
        <p:grpSpPr>
          <a:xfrm>
            <a:off x="1295027" y="2409341"/>
            <a:ext cx="353645" cy="353615"/>
            <a:chOff x="-35481425" y="3919600"/>
            <a:chExt cx="291450" cy="291425"/>
          </a:xfrm>
        </p:grpSpPr>
        <p:sp>
          <p:nvSpPr>
            <p:cNvPr id="7065" name="Google Shape;7065;p80"/>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66" name="Google Shape;7066;p80"/>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67" name="Google Shape;7067;p80"/>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68" name="Google Shape;7068;p80"/>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69" name="Google Shape;7069;p80"/>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70" name="Google Shape;7070;p80"/>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71" name="Google Shape;7071;p80"/>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72" name="Google Shape;7072;p80"/>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073" name="Google Shape;7073;p80"/>
          <p:cNvGrpSpPr/>
          <p:nvPr/>
        </p:nvGrpSpPr>
        <p:grpSpPr>
          <a:xfrm>
            <a:off x="3530662" y="1533431"/>
            <a:ext cx="357468" cy="352675"/>
            <a:chOff x="-33645475" y="3228075"/>
            <a:chExt cx="294600" cy="290650"/>
          </a:xfrm>
        </p:grpSpPr>
        <p:sp>
          <p:nvSpPr>
            <p:cNvPr id="7074" name="Google Shape;7074;p80"/>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75" name="Google Shape;7075;p80"/>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76" name="Google Shape;7076;p80"/>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77" name="Google Shape;7077;p80"/>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78" name="Google Shape;7078;p80"/>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79" name="Google Shape;7079;p80"/>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80" name="Google Shape;7080;p80"/>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081" name="Google Shape;7081;p80"/>
          <p:cNvGrpSpPr/>
          <p:nvPr/>
        </p:nvGrpSpPr>
        <p:grpSpPr>
          <a:xfrm>
            <a:off x="3531631" y="1973515"/>
            <a:ext cx="355527" cy="354587"/>
            <a:chOff x="-33646250" y="3586425"/>
            <a:chExt cx="293000" cy="292225"/>
          </a:xfrm>
        </p:grpSpPr>
        <p:sp>
          <p:nvSpPr>
            <p:cNvPr id="7082" name="Google Shape;7082;p80"/>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83" name="Google Shape;7083;p80"/>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084" name="Google Shape;7084;p80"/>
          <p:cNvGrpSpPr/>
          <p:nvPr/>
        </p:nvGrpSpPr>
        <p:grpSpPr>
          <a:xfrm>
            <a:off x="3532101" y="2408370"/>
            <a:ext cx="354587" cy="355557"/>
            <a:chOff x="-33645475" y="3944800"/>
            <a:chExt cx="292225" cy="293025"/>
          </a:xfrm>
        </p:grpSpPr>
        <p:sp>
          <p:nvSpPr>
            <p:cNvPr id="7085" name="Google Shape;7085;p80"/>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86" name="Google Shape;7086;p80"/>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87" name="Google Shape;7087;p80"/>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88" name="Google Shape;7088;p80"/>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89" name="Google Shape;7089;p80"/>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90" name="Google Shape;7090;p80"/>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91" name="Google Shape;7091;p80"/>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92" name="Google Shape;7092;p80"/>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93" name="Google Shape;7093;p80"/>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94" name="Google Shape;7094;p80"/>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095" name="Google Shape;7095;p80"/>
          <p:cNvGrpSpPr/>
          <p:nvPr/>
        </p:nvGrpSpPr>
        <p:grpSpPr>
          <a:xfrm>
            <a:off x="2185321" y="2882108"/>
            <a:ext cx="352675" cy="355375"/>
            <a:chOff x="-31809525" y="3192625"/>
            <a:chExt cx="290650" cy="292875"/>
          </a:xfrm>
        </p:grpSpPr>
        <p:sp>
          <p:nvSpPr>
            <p:cNvPr id="7096" name="Google Shape;7096;p80"/>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97" name="Google Shape;7097;p80"/>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98" name="Google Shape;7098;p80"/>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099" name="Google Shape;7099;p80"/>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100" name="Google Shape;7100;p80"/>
          <p:cNvGrpSpPr/>
          <p:nvPr/>
        </p:nvGrpSpPr>
        <p:grpSpPr>
          <a:xfrm>
            <a:off x="2184836" y="3352658"/>
            <a:ext cx="353645" cy="355557"/>
            <a:chOff x="-31811100" y="3550975"/>
            <a:chExt cx="291450" cy="293025"/>
          </a:xfrm>
        </p:grpSpPr>
        <p:sp>
          <p:nvSpPr>
            <p:cNvPr id="7101" name="Google Shape;7101;p80"/>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02" name="Google Shape;7102;p80"/>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03" name="Google Shape;7103;p80"/>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04" name="Google Shape;7104;p80"/>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05" name="Google Shape;7105;p80"/>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06" name="Google Shape;7106;p80"/>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07" name="Google Shape;7107;p80"/>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108" name="Google Shape;7108;p80"/>
          <p:cNvGrpSpPr/>
          <p:nvPr/>
        </p:nvGrpSpPr>
        <p:grpSpPr>
          <a:xfrm>
            <a:off x="2178631" y="3816964"/>
            <a:ext cx="366052" cy="356831"/>
            <a:chOff x="-31817400" y="3910025"/>
            <a:chExt cx="301675" cy="294075"/>
          </a:xfrm>
        </p:grpSpPr>
        <p:sp>
          <p:nvSpPr>
            <p:cNvPr id="7109" name="Google Shape;7109;p80"/>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10" name="Google Shape;7110;p80"/>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11" name="Google Shape;7111;p80"/>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112" name="Google Shape;7112;p80"/>
          <p:cNvGrpSpPr/>
          <p:nvPr/>
        </p:nvGrpSpPr>
        <p:grpSpPr>
          <a:xfrm>
            <a:off x="3970259" y="3353143"/>
            <a:ext cx="354616" cy="354587"/>
            <a:chOff x="-30354000" y="3569100"/>
            <a:chExt cx="292250" cy="292225"/>
          </a:xfrm>
        </p:grpSpPr>
        <p:sp>
          <p:nvSpPr>
            <p:cNvPr id="7113" name="Google Shape;7113;p80"/>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14" name="Google Shape;7114;p80"/>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15" name="Google Shape;7115;p80"/>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16" name="Google Shape;7116;p80"/>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17" name="Google Shape;7117;p80"/>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18" name="Google Shape;7118;p80"/>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119" name="Google Shape;7119;p80"/>
          <p:cNvGrpSpPr/>
          <p:nvPr/>
        </p:nvGrpSpPr>
        <p:grpSpPr>
          <a:xfrm>
            <a:off x="1748838" y="1532946"/>
            <a:ext cx="342148" cy="353645"/>
            <a:chOff x="-35118325" y="3202075"/>
            <a:chExt cx="281975" cy="291450"/>
          </a:xfrm>
        </p:grpSpPr>
        <p:sp>
          <p:nvSpPr>
            <p:cNvPr id="7120" name="Google Shape;7120;p80"/>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21" name="Google Shape;7121;p80"/>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22" name="Google Shape;7122;p80"/>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23" name="Google Shape;7123;p80"/>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124" name="Google Shape;7124;p80"/>
          <p:cNvGrpSpPr/>
          <p:nvPr/>
        </p:nvGrpSpPr>
        <p:grpSpPr>
          <a:xfrm>
            <a:off x="1742617" y="1974200"/>
            <a:ext cx="354587" cy="353221"/>
            <a:chOff x="-35123050" y="3561225"/>
            <a:chExt cx="292225" cy="291100"/>
          </a:xfrm>
        </p:grpSpPr>
        <p:sp>
          <p:nvSpPr>
            <p:cNvPr id="7125" name="Google Shape;7125;p80"/>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26" name="Google Shape;7126;p80"/>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127" name="Google Shape;7127;p80"/>
          <p:cNvGrpSpPr/>
          <p:nvPr/>
        </p:nvGrpSpPr>
        <p:grpSpPr>
          <a:xfrm>
            <a:off x="1784677" y="2409341"/>
            <a:ext cx="270467" cy="353615"/>
            <a:chOff x="-35089175" y="3919600"/>
            <a:chExt cx="222900" cy="291425"/>
          </a:xfrm>
        </p:grpSpPr>
        <p:sp>
          <p:nvSpPr>
            <p:cNvPr id="7128" name="Google Shape;7128;p80"/>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29" name="Google Shape;7129;p80"/>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130" name="Google Shape;7130;p80"/>
          <p:cNvGrpSpPr/>
          <p:nvPr/>
        </p:nvGrpSpPr>
        <p:grpSpPr>
          <a:xfrm>
            <a:off x="3981674" y="1532703"/>
            <a:ext cx="336445" cy="354131"/>
            <a:chOff x="-33277650" y="3226875"/>
            <a:chExt cx="277275" cy="291850"/>
          </a:xfrm>
        </p:grpSpPr>
        <p:sp>
          <p:nvSpPr>
            <p:cNvPr id="7131" name="Google Shape;7131;p80"/>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32" name="Google Shape;7132;p80"/>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33" name="Google Shape;7133;p80"/>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34" name="Google Shape;7134;p80"/>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35" name="Google Shape;7135;p80"/>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36" name="Google Shape;7136;p80"/>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37" name="Google Shape;7137;p80"/>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138" name="Google Shape;7138;p80"/>
          <p:cNvGrpSpPr/>
          <p:nvPr/>
        </p:nvGrpSpPr>
        <p:grpSpPr>
          <a:xfrm>
            <a:off x="3973074" y="1973988"/>
            <a:ext cx="353645" cy="353645"/>
            <a:chOff x="-33286325" y="3586425"/>
            <a:chExt cx="291450" cy="291450"/>
          </a:xfrm>
        </p:grpSpPr>
        <p:sp>
          <p:nvSpPr>
            <p:cNvPr id="7139" name="Google Shape;7139;p80"/>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40" name="Google Shape;7140;p80"/>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41" name="Google Shape;7141;p80"/>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42" name="Google Shape;7142;p80"/>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43" name="Google Shape;7143;p80"/>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144" name="Google Shape;7144;p80"/>
          <p:cNvGrpSpPr/>
          <p:nvPr/>
        </p:nvGrpSpPr>
        <p:grpSpPr>
          <a:xfrm>
            <a:off x="3973074" y="2408370"/>
            <a:ext cx="353645" cy="355557"/>
            <a:chOff x="-33286325" y="3944800"/>
            <a:chExt cx="291450" cy="293025"/>
          </a:xfrm>
        </p:grpSpPr>
        <p:sp>
          <p:nvSpPr>
            <p:cNvPr id="7145" name="Google Shape;7145;p80"/>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46" name="Google Shape;7146;p80"/>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47" name="Google Shape;7147;p80"/>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48" name="Google Shape;7148;p80"/>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149" name="Google Shape;7149;p80"/>
          <p:cNvGrpSpPr/>
          <p:nvPr/>
        </p:nvGrpSpPr>
        <p:grpSpPr>
          <a:xfrm>
            <a:off x="2631471" y="2881531"/>
            <a:ext cx="353645" cy="356527"/>
            <a:chOff x="-31452725" y="3191825"/>
            <a:chExt cx="291450" cy="293825"/>
          </a:xfrm>
        </p:grpSpPr>
        <p:sp>
          <p:nvSpPr>
            <p:cNvPr id="7150" name="Google Shape;7150;p80"/>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51" name="Google Shape;7151;p80"/>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52" name="Google Shape;7152;p80"/>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53" name="Google Shape;7153;p80"/>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154" name="Google Shape;7154;p80"/>
          <p:cNvGrpSpPr/>
          <p:nvPr/>
        </p:nvGrpSpPr>
        <p:grpSpPr>
          <a:xfrm>
            <a:off x="2631000" y="3353143"/>
            <a:ext cx="354587" cy="354587"/>
            <a:chOff x="-31452725" y="3551775"/>
            <a:chExt cx="292225" cy="292225"/>
          </a:xfrm>
        </p:grpSpPr>
        <p:sp>
          <p:nvSpPr>
            <p:cNvPr id="7155" name="Google Shape;7155;p80"/>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56" name="Google Shape;7156;p80"/>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57" name="Google Shape;7157;p80"/>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58" name="Google Shape;7158;p80"/>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159" name="Google Shape;7159;p80"/>
          <p:cNvGrpSpPr/>
          <p:nvPr/>
        </p:nvGrpSpPr>
        <p:grpSpPr>
          <a:xfrm>
            <a:off x="2629559" y="3817131"/>
            <a:ext cx="357468" cy="356497"/>
            <a:chOff x="-31455100" y="3909350"/>
            <a:chExt cx="294600" cy="293800"/>
          </a:xfrm>
        </p:grpSpPr>
        <p:sp>
          <p:nvSpPr>
            <p:cNvPr id="7160" name="Google Shape;7160;p80"/>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61" name="Google Shape;7161;p80"/>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162" name="Google Shape;7162;p80"/>
          <p:cNvGrpSpPr/>
          <p:nvPr/>
        </p:nvGrpSpPr>
        <p:grpSpPr>
          <a:xfrm>
            <a:off x="3970744" y="3818083"/>
            <a:ext cx="353645" cy="354587"/>
            <a:chOff x="-30345325" y="3918800"/>
            <a:chExt cx="291450" cy="292225"/>
          </a:xfrm>
        </p:grpSpPr>
        <p:sp>
          <p:nvSpPr>
            <p:cNvPr id="7163" name="Google Shape;7163;p80"/>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64" name="Google Shape;7164;p80"/>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65" name="Google Shape;7165;p80"/>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66" name="Google Shape;7166;p80"/>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67" name="Google Shape;7167;p80"/>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168" name="Google Shape;7168;p80"/>
          <p:cNvGrpSpPr/>
          <p:nvPr/>
        </p:nvGrpSpPr>
        <p:grpSpPr>
          <a:xfrm>
            <a:off x="2200737" y="1532946"/>
            <a:ext cx="332593" cy="353645"/>
            <a:chOff x="-34755225" y="3202075"/>
            <a:chExt cx="274100" cy="291450"/>
          </a:xfrm>
        </p:grpSpPr>
        <p:sp>
          <p:nvSpPr>
            <p:cNvPr id="7169" name="Google Shape;7169;p80"/>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70" name="Google Shape;7170;p80"/>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71" name="Google Shape;7171;p80"/>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72" name="Google Shape;7172;p80"/>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73" name="Google Shape;7173;p80"/>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74" name="Google Shape;7174;p80"/>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75" name="Google Shape;7175;p80"/>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176" name="Google Shape;7176;p80"/>
          <p:cNvGrpSpPr/>
          <p:nvPr/>
        </p:nvGrpSpPr>
        <p:grpSpPr>
          <a:xfrm>
            <a:off x="2190210" y="1973988"/>
            <a:ext cx="353645" cy="353645"/>
            <a:chOff x="-34763900" y="3561225"/>
            <a:chExt cx="291450" cy="291450"/>
          </a:xfrm>
        </p:grpSpPr>
        <p:sp>
          <p:nvSpPr>
            <p:cNvPr id="7177" name="Google Shape;7177;p80"/>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78" name="Google Shape;7178;p80"/>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79" name="Google Shape;7179;p80"/>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7180" name="Google Shape;7180;p80"/>
          <p:cNvSpPr/>
          <p:nvPr/>
        </p:nvSpPr>
        <p:spPr>
          <a:xfrm>
            <a:off x="2189608" y="2409420"/>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7181" name="Google Shape;7181;p80"/>
          <p:cNvGrpSpPr/>
          <p:nvPr/>
        </p:nvGrpSpPr>
        <p:grpSpPr>
          <a:xfrm>
            <a:off x="845105" y="2882499"/>
            <a:ext cx="354587" cy="354587"/>
            <a:chOff x="-32927950" y="3227275"/>
            <a:chExt cx="292225" cy="292225"/>
          </a:xfrm>
        </p:grpSpPr>
        <p:sp>
          <p:nvSpPr>
            <p:cNvPr id="7182" name="Google Shape;7182;p80"/>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83" name="Google Shape;7183;p80"/>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84" name="Google Shape;7184;p80"/>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85" name="Google Shape;7185;p80"/>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86" name="Google Shape;7186;p80"/>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187" name="Google Shape;7187;p80"/>
          <p:cNvGrpSpPr/>
          <p:nvPr/>
        </p:nvGrpSpPr>
        <p:grpSpPr>
          <a:xfrm>
            <a:off x="844622" y="3353614"/>
            <a:ext cx="355557" cy="353645"/>
            <a:chOff x="-32927950" y="3586425"/>
            <a:chExt cx="293025" cy="291450"/>
          </a:xfrm>
        </p:grpSpPr>
        <p:sp>
          <p:nvSpPr>
            <p:cNvPr id="7188" name="Google Shape;7188;p80"/>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89" name="Google Shape;7189;p80"/>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90" name="Google Shape;7190;p80"/>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91" name="Google Shape;7191;p80"/>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92" name="Google Shape;7192;p80"/>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193" name="Google Shape;7193;p80"/>
          <p:cNvGrpSpPr/>
          <p:nvPr/>
        </p:nvGrpSpPr>
        <p:grpSpPr>
          <a:xfrm>
            <a:off x="845105" y="3817598"/>
            <a:ext cx="354587" cy="355557"/>
            <a:chOff x="-32927950" y="3944800"/>
            <a:chExt cx="292225" cy="293025"/>
          </a:xfrm>
        </p:grpSpPr>
        <p:sp>
          <p:nvSpPr>
            <p:cNvPr id="7194" name="Google Shape;7194;p80"/>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95" name="Google Shape;7195;p80"/>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96" name="Google Shape;7196;p80"/>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97" name="Google Shape;7197;p80"/>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98" name="Google Shape;7198;p80"/>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199" name="Google Shape;7199;p80"/>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00" name="Google Shape;7200;p80"/>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01" name="Google Shape;7201;p80"/>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02" name="Google Shape;7202;p80"/>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203" name="Google Shape;7203;p80"/>
          <p:cNvGrpSpPr/>
          <p:nvPr/>
        </p:nvGrpSpPr>
        <p:grpSpPr>
          <a:xfrm>
            <a:off x="3073897" y="2882849"/>
            <a:ext cx="354587" cy="353888"/>
            <a:chOff x="-31094350" y="3194000"/>
            <a:chExt cx="292225" cy="291650"/>
          </a:xfrm>
        </p:grpSpPr>
        <p:sp>
          <p:nvSpPr>
            <p:cNvPr id="7204" name="Google Shape;7204;p80"/>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05" name="Google Shape;7205;p80"/>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06" name="Google Shape;7206;p80"/>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07" name="Google Shape;7207;p80"/>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08" name="Google Shape;7208;p80"/>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09" name="Google Shape;7209;p80"/>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10" name="Google Shape;7210;p80"/>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11" name="Google Shape;7211;p80"/>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212" name="Google Shape;7212;p80"/>
          <p:cNvGrpSpPr/>
          <p:nvPr/>
        </p:nvGrpSpPr>
        <p:grpSpPr>
          <a:xfrm>
            <a:off x="3074368" y="3353343"/>
            <a:ext cx="353645" cy="354191"/>
            <a:chOff x="-31093575" y="3552550"/>
            <a:chExt cx="291450" cy="291900"/>
          </a:xfrm>
        </p:grpSpPr>
        <p:sp>
          <p:nvSpPr>
            <p:cNvPr id="7213" name="Google Shape;7213;p80"/>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14" name="Google Shape;7214;p80"/>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15" name="Google Shape;7215;p80"/>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16" name="Google Shape;7216;p80"/>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217" name="Google Shape;7217;p80"/>
          <p:cNvGrpSpPr/>
          <p:nvPr/>
        </p:nvGrpSpPr>
        <p:grpSpPr>
          <a:xfrm>
            <a:off x="3074368" y="3818571"/>
            <a:ext cx="353645" cy="353615"/>
            <a:chOff x="-31093575" y="3911725"/>
            <a:chExt cx="291450" cy="291425"/>
          </a:xfrm>
        </p:grpSpPr>
        <p:sp>
          <p:nvSpPr>
            <p:cNvPr id="7218" name="Google Shape;7218;p80"/>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19" name="Google Shape;7219;p80"/>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220" name="Google Shape;7220;p80"/>
          <p:cNvGrpSpPr/>
          <p:nvPr/>
        </p:nvGrpSpPr>
        <p:grpSpPr>
          <a:xfrm>
            <a:off x="2183800" y="4275535"/>
            <a:ext cx="356497" cy="354587"/>
            <a:chOff x="-29946000" y="3183175"/>
            <a:chExt cx="293800" cy="292225"/>
          </a:xfrm>
        </p:grpSpPr>
        <p:sp>
          <p:nvSpPr>
            <p:cNvPr id="7221" name="Google Shape;7221;p80"/>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22" name="Google Shape;7222;p80"/>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23" name="Google Shape;7223;p80"/>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24" name="Google Shape;7224;p80"/>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25" name="Google Shape;7225;p80"/>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26" name="Google Shape;7226;p80"/>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227" name="Google Shape;7227;p80"/>
          <p:cNvGrpSpPr/>
          <p:nvPr/>
        </p:nvGrpSpPr>
        <p:grpSpPr>
          <a:xfrm>
            <a:off x="2628331" y="1532691"/>
            <a:ext cx="358408" cy="354161"/>
            <a:chOff x="-34408675" y="3202075"/>
            <a:chExt cx="295375" cy="291875"/>
          </a:xfrm>
        </p:grpSpPr>
        <p:sp>
          <p:nvSpPr>
            <p:cNvPr id="7228" name="Google Shape;7228;p80"/>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29" name="Google Shape;7229;p80"/>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30" name="Google Shape;7230;p80"/>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31" name="Google Shape;7231;p80"/>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232" name="Google Shape;7232;p80"/>
          <p:cNvGrpSpPr/>
          <p:nvPr/>
        </p:nvGrpSpPr>
        <p:grpSpPr>
          <a:xfrm>
            <a:off x="2630241" y="1972684"/>
            <a:ext cx="354587" cy="356255"/>
            <a:chOff x="-34405525" y="3558075"/>
            <a:chExt cx="292225" cy="293600"/>
          </a:xfrm>
        </p:grpSpPr>
        <p:sp>
          <p:nvSpPr>
            <p:cNvPr id="7233" name="Google Shape;7233;p80"/>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34" name="Google Shape;7234;p80"/>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35" name="Google Shape;7235;p80"/>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236" name="Google Shape;7236;p80"/>
          <p:cNvGrpSpPr/>
          <p:nvPr/>
        </p:nvGrpSpPr>
        <p:grpSpPr>
          <a:xfrm>
            <a:off x="2629756" y="2409341"/>
            <a:ext cx="355557" cy="353615"/>
            <a:chOff x="-34406325" y="3919600"/>
            <a:chExt cx="293025" cy="291425"/>
          </a:xfrm>
        </p:grpSpPr>
        <p:sp>
          <p:nvSpPr>
            <p:cNvPr id="7237" name="Google Shape;7237;p80"/>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38" name="Google Shape;7238;p80"/>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39" name="Google Shape;7239;p80"/>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40" name="Google Shape;7240;p80"/>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41" name="Google Shape;7241;p80"/>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42" name="Google Shape;7242;p80"/>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43" name="Google Shape;7243;p80"/>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244" name="Google Shape;7244;p80"/>
          <p:cNvGrpSpPr/>
          <p:nvPr/>
        </p:nvGrpSpPr>
        <p:grpSpPr>
          <a:xfrm>
            <a:off x="1293654" y="2888703"/>
            <a:ext cx="353645" cy="342179"/>
            <a:chOff x="-32568800" y="3232000"/>
            <a:chExt cx="291450" cy="282000"/>
          </a:xfrm>
        </p:grpSpPr>
        <p:sp>
          <p:nvSpPr>
            <p:cNvPr id="7245" name="Google Shape;7245;p80"/>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46" name="Google Shape;7246;p80"/>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247" name="Google Shape;7247;p80"/>
          <p:cNvGrpSpPr/>
          <p:nvPr/>
        </p:nvGrpSpPr>
        <p:grpSpPr>
          <a:xfrm>
            <a:off x="1293183" y="3353614"/>
            <a:ext cx="354587" cy="353645"/>
            <a:chOff x="-32569575" y="3586425"/>
            <a:chExt cx="292225" cy="291450"/>
          </a:xfrm>
        </p:grpSpPr>
        <p:sp>
          <p:nvSpPr>
            <p:cNvPr id="7248" name="Google Shape;7248;p80"/>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49" name="Google Shape;7249;p80"/>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250" name="Google Shape;7250;p80"/>
          <p:cNvGrpSpPr/>
          <p:nvPr/>
        </p:nvGrpSpPr>
        <p:grpSpPr>
          <a:xfrm>
            <a:off x="1284099" y="3818207"/>
            <a:ext cx="372756" cy="354343"/>
            <a:chOff x="-32576675" y="3944600"/>
            <a:chExt cx="307200" cy="292025"/>
          </a:xfrm>
        </p:grpSpPr>
        <p:sp>
          <p:nvSpPr>
            <p:cNvPr id="7251" name="Google Shape;7251;p80"/>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52" name="Google Shape;7252;p80"/>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253" name="Google Shape;7253;p80"/>
          <p:cNvGrpSpPr/>
          <p:nvPr/>
        </p:nvGrpSpPr>
        <p:grpSpPr>
          <a:xfrm>
            <a:off x="3529065" y="2882499"/>
            <a:ext cx="354587" cy="354587"/>
            <a:chOff x="-30735200" y="3192625"/>
            <a:chExt cx="292225" cy="292225"/>
          </a:xfrm>
        </p:grpSpPr>
        <p:sp>
          <p:nvSpPr>
            <p:cNvPr id="7254" name="Google Shape;7254;p80"/>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55" name="Google Shape;7255;p80"/>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56" name="Google Shape;7256;p80"/>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57" name="Google Shape;7257;p80"/>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58" name="Google Shape;7258;p80"/>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59" name="Google Shape;7259;p80"/>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60" name="Google Shape;7260;p80"/>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261" name="Google Shape;7261;p80"/>
          <p:cNvGrpSpPr/>
          <p:nvPr/>
        </p:nvGrpSpPr>
        <p:grpSpPr>
          <a:xfrm>
            <a:off x="3529065" y="3353933"/>
            <a:ext cx="354587" cy="353008"/>
            <a:chOff x="-30735200" y="3552550"/>
            <a:chExt cx="292225" cy="290925"/>
          </a:xfrm>
        </p:grpSpPr>
        <p:sp>
          <p:nvSpPr>
            <p:cNvPr id="7262" name="Google Shape;7262;p8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63" name="Google Shape;7263;p8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264" name="Google Shape;7264;p80"/>
          <p:cNvGrpSpPr/>
          <p:nvPr/>
        </p:nvGrpSpPr>
        <p:grpSpPr>
          <a:xfrm>
            <a:off x="3529065" y="3818554"/>
            <a:ext cx="354587" cy="353645"/>
            <a:chOff x="-30735200" y="3910925"/>
            <a:chExt cx="292225" cy="291450"/>
          </a:xfrm>
        </p:grpSpPr>
        <p:sp>
          <p:nvSpPr>
            <p:cNvPr id="7265" name="Google Shape;7265;p80"/>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66" name="Google Shape;7266;p80"/>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7267" name="Google Shape;7267;p80"/>
          <p:cNvSpPr/>
          <p:nvPr/>
        </p:nvSpPr>
        <p:spPr>
          <a:xfrm>
            <a:off x="2632180" y="4275642"/>
            <a:ext cx="354587"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7268" name="Google Shape;7268;p80"/>
          <p:cNvGrpSpPr/>
          <p:nvPr/>
        </p:nvGrpSpPr>
        <p:grpSpPr>
          <a:xfrm>
            <a:off x="4882911" y="1531421"/>
            <a:ext cx="358971" cy="359224"/>
            <a:chOff x="-57956275" y="3197925"/>
            <a:chExt cx="319000" cy="319225"/>
          </a:xfrm>
        </p:grpSpPr>
        <p:sp>
          <p:nvSpPr>
            <p:cNvPr id="7269" name="Google Shape;7269;p8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70" name="Google Shape;7270;p8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71" name="Google Shape;7271;p8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72" name="Google Shape;7272;p8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73" name="Google Shape;7273;p8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74" name="Google Shape;7274;p8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75" name="Google Shape;7275;p8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276" name="Google Shape;7276;p80"/>
          <p:cNvGrpSpPr/>
          <p:nvPr/>
        </p:nvGrpSpPr>
        <p:grpSpPr>
          <a:xfrm>
            <a:off x="4905065" y="1987847"/>
            <a:ext cx="314663" cy="358971"/>
            <a:chOff x="-57940525" y="3590375"/>
            <a:chExt cx="279625" cy="319000"/>
          </a:xfrm>
        </p:grpSpPr>
        <p:sp>
          <p:nvSpPr>
            <p:cNvPr id="7277" name="Google Shape;7277;p8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78" name="Google Shape;7278;p8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79" name="Google Shape;7279;p8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80" name="Google Shape;7280;p8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81" name="Google Shape;7281;p8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282" name="Google Shape;7282;p80"/>
          <p:cNvGrpSpPr/>
          <p:nvPr/>
        </p:nvGrpSpPr>
        <p:grpSpPr>
          <a:xfrm>
            <a:off x="4875945" y="2429219"/>
            <a:ext cx="358099" cy="358999"/>
            <a:chOff x="-57959425" y="3982600"/>
            <a:chExt cx="318225" cy="319025"/>
          </a:xfrm>
        </p:grpSpPr>
        <p:sp>
          <p:nvSpPr>
            <p:cNvPr id="7283" name="Google Shape;7283;p8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84" name="Google Shape;7284;p8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85" name="Google Shape;7285;p8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86" name="Google Shape;7286;p8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287" name="Google Shape;7287;p80"/>
          <p:cNvGrpSpPr/>
          <p:nvPr/>
        </p:nvGrpSpPr>
        <p:grpSpPr>
          <a:xfrm>
            <a:off x="7076112" y="1532546"/>
            <a:ext cx="357227" cy="357227"/>
            <a:chOff x="-55987225" y="3198925"/>
            <a:chExt cx="317450" cy="317450"/>
          </a:xfrm>
        </p:grpSpPr>
        <p:sp>
          <p:nvSpPr>
            <p:cNvPr id="7288" name="Google Shape;7288;p8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89" name="Google Shape;7289;p8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90" name="Google Shape;7290;p8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91" name="Google Shape;7291;p8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292" name="Google Shape;7292;p80"/>
          <p:cNvGrpSpPr/>
          <p:nvPr/>
        </p:nvGrpSpPr>
        <p:grpSpPr>
          <a:xfrm>
            <a:off x="7076112" y="1988580"/>
            <a:ext cx="357227" cy="357367"/>
            <a:chOff x="-55987225" y="3591025"/>
            <a:chExt cx="317450" cy="317575"/>
          </a:xfrm>
        </p:grpSpPr>
        <p:sp>
          <p:nvSpPr>
            <p:cNvPr id="7293" name="Google Shape;7293;p8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94" name="Google Shape;7294;p8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95" name="Google Shape;7295;p8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96" name="Google Shape;7296;p8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297" name="Google Shape;7297;p8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298" name="Google Shape;7298;p80"/>
          <p:cNvGrpSpPr/>
          <p:nvPr/>
        </p:nvGrpSpPr>
        <p:grpSpPr>
          <a:xfrm>
            <a:off x="7090029" y="2429219"/>
            <a:ext cx="358999" cy="358999"/>
            <a:chOff x="-55988800" y="3982600"/>
            <a:chExt cx="319025" cy="319025"/>
          </a:xfrm>
        </p:grpSpPr>
        <p:sp>
          <p:nvSpPr>
            <p:cNvPr id="7299" name="Google Shape;7299;p8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00" name="Google Shape;7300;p8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01" name="Google Shape;7301;p8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02" name="Google Shape;7302;p8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03" name="Google Shape;7303;p8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304" name="Google Shape;7304;p80"/>
          <p:cNvGrpSpPr/>
          <p:nvPr/>
        </p:nvGrpSpPr>
        <p:grpSpPr>
          <a:xfrm>
            <a:off x="5748546" y="2887175"/>
            <a:ext cx="356327" cy="358971"/>
            <a:chOff x="-54026025" y="3192625"/>
            <a:chExt cx="316650" cy="319000"/>
          </a:xfrm>
        </p:grpSpPr>
        <p:sp>
          <p:nvSpPr>
            <p:cNvPr id="7305" name="Google Shape;7305;p8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06" name="Google Shape;7306;p8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07" name="Google Shape;7307;p8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08" name="Google Shape;7308;p8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09" name="Google Shape;7309;p8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10" name="Google Shape;7310;p8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11" name="Google Shape;7311;p8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12" name="Google Shape;7312;p8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313" name="Google Shape;7313;p80"/>
          <p:cNvGrpSpPr/>
          <p:nvPr/>
        </p:nvGrpSpPr>
        <p:grpSpPr>
          <a:xfrm>
            <a:off x="5768492" y="3358149"/>
            <a:ext cx="316435" cy="358099"/>
            <a:chOff x="-54007925" y="3584850"/>
            <a:chExt cx="281200" cy="318225"/>
          </a:xfrm>
        </p:grpSpPr>
        <p:sp>
          <p:nvSpPr>
            <p:cNvPr id="7314" name="Google Shape;7314;p8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15" name="Google Shape;7315;p8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16" name="Google Shape;7316;p8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17" name="Google Shape;7317;p8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18" name="Google Shape;7318;p8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19" name="Google Shape;7319;p8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320" name="Google Shape;7320;p80"/>
          <p:cNvGrpSpPr/>
          <p:nvPr/>
        </p:nvGrpSpPr>
        <p:grpSpPr>
          <a:xfrm>
            <a:off x="5768492" y="3820033"/>
            <a:ext cx="316435" cy="358915"/>
            <a:chOff x="-54007925" y="3975575"/>
            <a:chExt cx="281200" cy="318950"/>
          </a:xfrm>
        </p:grpSpPr>
        <p:sp>
          <p:nvSpPr>
            <p:cNvPr id="7321" name="Google Shape;7321;p8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22" name="Google Shape;7322;p8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23" name="Google Shape;7323;p8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24" name="Google Shape;7324;p8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325" name="Google Shape;7325;p80"/>
          <p:cNvGrpSpPr/>
          <p:nvPr/>
        </p:nvGrpSpPr>
        <p:grpSpPr>
          <a:xfrm>
            <a:off x="8003359" y="2904505"/>
            <a:ext cx="274771" cy="358492"/>
            <a:chOff x="-52005775" y="3208025"/>
            <a:chExt cx="244175" cy="318575"/>
          </a:xfrm>
        </p:grpSpPr>
        <p:sp>
          <p:nvSpPr>
            <p:cNvPr id="7326" name="Google Shape;7326;p8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27" name="Google Shape;7327;p8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28" name="Google Shape;7328;p8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29" name="Google Shape;7329;p8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30" name="Google Shape;7330;p8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31" name="Google Shape;7331;p8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32" name="Google Shape;7332;p8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33" name="Google Shape;7333;p8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34" name="Google Shape;7334;p8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35" name="Google Shape;7335;p8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36" name="Google Shape;7336;p8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337" name="Google Shape;7337;p80"/>
          <p:cNvGrpSpPr/>
          <p:nvPr/>
        </p:nvGrpSpPr>
        <p:grpSpPr>
          <a:xfrm>
            <a:off x="5309825" y="1532547"/>
            <a:ext cx="358099" cy="358099"/>
            <a:chOff x="-57568775" y="3198925"/>
            <a:chExt cx="318225" cy="318225"/>
          </a:xfrm>
        </p:grpSpPr>
        <p:sp>
          <p:nvSpPr>
            <p:cNvPr id="7338" name="Google Shape;7338;p8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39" name="Google Shape;7339;p8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40" name="Google Shape;7340;p8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41" name="Google Shape;7341;p8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42" name="Google Shape;7342;p8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43" name="Google Shape;7343;p8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344" name="Google Shape;7344;p80"/>
          <p:cNvGrpSpPr/>
          <p:nvPr/>
        </p:nvGrpSpPr>
        <p:grpSpPr>
          <a:xfrm>
            <a:off x="5331543" y="1987847"/>
            <a:ext cx="314663" cy="358099"/>
            <a:chOff x="-57549075" y="3590375"/>
            <a:chExt cx="279625" cy="318225"/>
          </a:xfrm>
        </p:grpSpPr>
        <p:sp>
          <p:nvSpPr>
            <p:cNvPr id="7345" name="Google Shape;7345;p8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46" name="Google Shape;7346;p8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47" name="Google Shape;7347;p8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48" name="Google Shape;7348;p8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349" name="Google Shape;7349;p80"/>
          <p:cNvGrpSpPr/>
          <p:nvPr/>
        </p:nvGrpSpPr>
        <p:grpSpPr>
          <a:xfrm>
            <a:off x="5323742" y="2429219"/>
            <a:ext cx="359871" cy="359871"/>
            <a:chOff x="-57570350" y="3982600"/>
            <a:chExt cx="319800" cy="319800"/>
          </a:xfrm>
        </p:grpSpPr>
        <p:sp>
          <p:nvSpPr>
            <p:cNvPr id="7350" name="Google Shape;7350;p8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51" name="Google Shape;7351;p8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52" name="Google Shape;7352;p8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53" name="Google Shape;7353;p8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354" name="Google Shape;7354;p80"/>
          <p:cNvGrpSpPr/>
          <p:nvPr/>
        </p:nvGrpSpPr>
        <p:grpSpPr>
          <a:xfrm>
            <a:off x="7538779" y="1531648"/>
            <a:ext cx="314663" cy="358999"/>
            <a:chOff x="-55576850" y="3198125"/>
            <a:chExt cx="279625" cy="319025"/>
          </a:xfrm>
        </p:grpSpPr>
        <p:sp>
          <p:nvSpPr>
            <p:cNvPr id="7355" name="Google Shape;7355;p8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56" name="Google Shape;7356;p8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57" name="Google Shape;7357;p8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58" name="Google Shape;7358;p8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359" name="Google Shape;7359;p80"/>
          <p:cNvGrpSpPr/>
          <p:nvPr/>
        </p:nvGrpSpPr>
        <p:grpSpPr>
          <a:xfrm>
            <a:off x="7516175" y="1987621"/>
            <a:ext cx="359871" cy="358324"/>
            <a:chOff x="-55596550" y="3590175"/>
            <a:chExt cx="319800" cy="318425"/>
          </a:xfrm>
        </p:grpSpPr>
        <p:sp>
          <p:nvSpPr>
            <p:cNvPr id="7360" name="Google Shape;7360;p8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61" name="Google Shape;7361;p8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62" name="Google Shape;7362;p8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63" name="Google Shape;7363;p8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364" name="Google Shape;7364;p80"/>
          <p:cNvGrpSpPr/>
          <p:nvPr/>
        </p:nvGrpSpPr>
        <p:grpSpPr>
          <a:xfrm>
            <a:off x="7531414" y="2428965"/>
            <a:ext cx="358999" cy="359252"/>
            <a:chOff x="-55595775" y="3982375"/>
            <a:chExt cx="319025" cy="319250"/>
          </a:xfrm>
        </p:grpSpPr>
        <p:sp>
          <p:nvSpPr>
            <p:cNvPr id="7365" name="Google Shape;7365;p8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66" name="Google Shape;7366;p8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67" name="Google Shape;7367;p8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68" name="Google Shape;7368;p8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69" name="Google Shape;7369;p8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70" name="Google Shape;7370;p8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371" name="Google Shape;7371;p80"/>
          <p:cNvGrpSpPr/>
          <p:nvPr/>
        </p:nvGrpSpPr>
        <p:grpSpPr>
          <a:xfrm>
            <a:off x="6188597" y="2887175"/>
            <a:ext cx="358999" cy="358099"/>
            <a:chOff x="-53635375" y="3192625"/>
            <a:chExt cx="319025" cy="318225"/>
          </a:xfrm>
        </p:grpSpPr>
        <p:sp>
          <p:nvSpPr>
            <p:cNvPr id="7372" name="Google Shape;7372;p8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73" name="Google Shape;7373;p8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74" name="Google Shape;7374;p8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375" name="Google Shape;7375;p80"/>
          <p:cNvGrpSpPr/>
          <p:nvPr/>
        </p:nvGrpSpPr>
        <p:grpSpPr>
          <a:xfrm>
            <a:off x="6210763" y="3358149"/>
            <a:ext cx="314663" cy="358999"/>
            <a:chOff x="-53615675" y="3584850"/>
            <a:chExt cx="279625" cy="319025"/>
          </a:xfrm>
        </p:grpSpPr>
        <p:sp>
          <p:nvSpPr>
            <p:cNvPr id="7376" name="Google Shape;7376;p8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77" name="Google Shape;7377;p8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78" name="Google Shape;7378;p8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379" name="Google Shape;7379;p80"/>
          <p:cNvGrpSpPr/>
          <p:nvPr/>
        </p:nvGrpSpPr>
        <p:grpSpPr>
          <a:xfrm>
            <a:off x="6188609" y="3821074"/>
            <a:ext cx="358971" cy="357875"/>
            <a:chOff x="-53634575" y="3976500"/>
            <a:chExt cx="319000" cy="318025"/>
          </a:xfrm>
        </p:grpSpPr>
        <p:sp>
          <p:nvSpPr>
            <p:cNvPr id="7380" name="Google Shape;7380;p8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81" name="Google Shape;7381;p8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82" name="Google Shape;7382;p8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83" name="Google Shape;7383;p8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84" name="Google Shape;7384;p8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85" name="Google Shape;7385;p8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86" name="Google Shape;7386;p8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87" name="Google Shape;7387;p8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388" name="Google Shape;7388;p80"/>
          <p:cNvGrpSpPr/>
          <p:nvPr/>
        </p:nvGrpSpPr>
        <p:grpSpPr>
          <a:xfrm>
            <a:off x="7983414" y="3364029"/>
            <a:ext cx="314663" cy="358436"/>
            <a:chOff x="-52023900" y="3590075"/>
            <a:chExt cx="279625" cy="318525"/>
          </a:xfrm>
        </p:grpSpPr>
        <p:sp>
          <p:nvSpPr>
            <p:cNvPr id="7389" name="Google Shape;7389;p8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90" name="Google Shape;7390;p8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91" name="Google Shape;7391;p8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92" name="Google Shape;7392;p8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93" name="Google Shape;7393;p8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94" name="Google Shape;7394;p8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95" name="Google Shape;7395;p8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396" name="Google Shape;7396;p80"/>
          <p:cNvGrpSpPr/>
          <p:nvPr/>
        </p:nvGrpSpPr>
        <p:grpSpPr>
          <a:xfrm>
            <a:off x="5746655" y="1532547"/>
            <a:ext cx="358971" cy="358971"/>
            <a:chOff x="-57173375" y="3198925"/>
            <a:chExt cx="319000" cy="319000"/>
          </a:xfrm>
        </p:grpSpPr>
        <p:sp>
          <p:nvSpPr>
            <p:cNvPr id="7397" name="Google Shape;7397;p8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98" name="Google Shape;7398;p8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399" name="Google Shape;7399;p8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00" name="Google Shape;7400;p8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401" name="Google Shape;7401;p80"/>
          <p:cNvGrpSpPr/>
          <p:nvPr/>
        </p:nvGrpSpPr>
        <p:grpSpPr>
          <a:xfrm>
            <a:off x="5747542" y="2009987"/>
            <a:ext cx="357199" cy="314691"/>
            <a:chOff x="-57176525" y="3610050"/>
            <a:chExt cx="317425" cy="279650"/>
          </a:xfrm>
        </p:grpSpPr>
        <p:sp>
          <p:nvSpPr>
            <p:cNvPr id="7402" name="Google Shape;7402;p8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03" name="Google Shape;7403;p8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04" name="Google Shape;7404;p8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05" name="Google Shape;7405;p8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06" name="Google Shape;7406;p8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407" name="Google Shape;7407;p80"/>
          <p:cNvGrpSpPr/>
          <p:nvPr/>
        </p:nvGrpSpPr>
        <p:grpSpPr>
          <a:xfrm>
            <a:off x="7957996" y="1532547"/>
            <a:ext cx="358099" cy="356327"/>
            <a:chOff x="-55202750" y="3198925"/>
            <a:chExt cx="318225" cy="316650"/>
          </a:xfrm>
        </p:grpSpPr>
        <p:sp>
          <p:nvSpPr>
            <p:cNvPr id="7408" name="Google Shape;7408;p8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09" name="Google Shape;7409;p8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410" name="Google Shape;7410;p80"/>
          <p:cNvGrpSpPr/>
          <p:nvPr/>
        </p:nvGrpSpPr>
        <p:grpSpPr>
          <a:xfrm>
            <a:off x="7968630" y="1987847"/>
            <a:ext cx="336831" cy="358099"/>
            <a:chOff x="-55194875" y="3590375"/>
            <a:chExt cx="299325" cy="318225"/>
          </a:xfrm>
        </p:grpSpPr>
        <p:sp>
          <p:nvSpPr>
            <p:cNvPr id="7411" name="Google Shape;7411;p8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12" name="Google Shape;7412;p8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13" name="Google Shape;7413;p8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14" name="Google Shape;7414;p8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15" name="Google Shape;7415;p8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416" name="Google Shape;7416;p80"/>
          <p:cNvGrpSpPr/>
          <p:nvPr/>
        </p:nvGrpSpPr>
        <p:grpSpPr>
          <a:xfrm>
            <a:off x="7973247" y="2430117"/>
            <a:ext cx="357199" cy="357199"/>
            <a:chOff x="-55203525" y="3983400"/>
            <a:chExt cx="317425" cy="317425"/>
          </a:xfrm>
        </p:grpSpPr>
        <p:sp>
          <p:nvSpPr>
            <p:cNvPr id="7417" name="Google Shape;7417;p8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18" name="Google Shape;7418;p8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19" name="Google Shape;7419;p8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420" name="Google Shape;7420;p80"/>
          <p:cNvGrpSpPr/>
          <p:nvPr/>
        </p:nvGrpSpPr>
        <p:grpSpPr>
          <a:xfrm>
            <a:off x="6639727" y="2887175"/>
            <a:ext cx="335931" cy="358971"/>
            <a:chOff x="-53232900" y="3192625"/>
            <a:chExt cx="298525" cy="319000"/>
          </a:xfrm>
        </p:grpSpPr>
        <p:sp>
          <p:nvSpPr>
            <p:cNvPr id="7421" name="Google Shape;7421;p8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22" name="Google Shape;7422;p8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23" name="Google Shape;7423;p8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24" name="Google Shape;7424;p8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25" name="Google Shape;7425;p8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26" name="Google Shape;7426;p8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27" name="Google Shape;7427;p8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28" name="Google Shape;7428;p8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429" name="Google Shape;7429;p80"/>
          <p:cNvGrpSpPr/>
          <p:nvPr/>
        </p:nvGrpSpPr>
        <p:grpSpPr>
          <a:xfrm>
            <a:off x="6629094" y="3358148"/>
            <a:ext cx="357199" cy="356327"/>
            <a:chOff x="-53242350" y="3584850"/>
            <a:chExt cx="317425" cy="316650"/>
          </a:xfrm>
        </p:grpSpPr>
        <p:sp>
          <p:nvSpPr>
            <p:cNvPr id="7430" name="Google Shape;7430;p8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31" name="Google Shape;7431;p8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32" name="Google Shape;7432;p8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33" name="Google Shape;7433;p8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34" name="Google Shape;7434;p8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435" name="Google Shape;7435;p80"/>
          <p:cNvGrpSpPr/>
          <p:nvPr/>
        </p:nvGrpSpPr>
        <p:grpSpPr>
          <a:xfrm>
            <a:off x="6650362" y="3820851"/>
            <a:ext cx="314663" cy="358999"/>
            <a:chOff x="-53224225" y="3976300"/>
            <a:chExt cx="279625" cy="319025"/>
          </a:xfrm>
        </p:grpSpPr>
        <p:sp>
          <p:nvSpPr>
            <p:cNvPr id="7436" name="Google Shape;7436;p8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37" name="Google Shape;7437;p8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38" name="Google Shape;7438;p8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39" name="Google Shape;7439;p8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40" name="Google Shape;7440;p8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41" name="Google Shape;7441;p8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42" name="Google Shape;7442;p8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443" name="Google Shape;7443;p80"/>
          <p:cNvGrpSpPr/>
          <p:nvPr/>
        </p:nvGrpSpPr>
        <p:grpSpPr>
          <a:xfrm>
            <a:off x="7961259" y="3828529"/>
            <a:ext cx="358971" cy="358408"/>
            <a:chOff x="-52043575" y="3983125"/>
            <a:chExt cx="319000" cy="318500"/>
          </a:xfrm>
        </p:grpSpPr>
        <p:sp>
          <p:nvSpPr>
            <p:cNvPr id="7444" name="Google Shape;7444;p8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45" name="Google Shape;7445;p8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46" name="Google Shape;7446;p8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47" name="Google Shape;7447;p8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48" name="Google Shape;7448;p8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49" name="Google Shape;7449;p8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50" name="Google Shape;7450;p8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51" name="Google Shape;7451;p8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52" name="Google Shape;7452;p8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453" name="Google Shape;7453;p80"/>
          <p:cNvGrpSpPr/>
          <p:nvPr/>
        </p:nvGrpSpPr>
        <p:grpSpPr>
          <a:xfrm>
            <a:off x="6215199" y="1532547"/>
            <a:ext cx="314663" cy="358971"/>
            <a:chOff x="-56766175" y="3198925"/>
            <a:chExt cx="279625" cy="319000"/>
          </a:xfrm>
        </p:grpSpPr>
        <p:sp>
          <p:nvSpPr>
            <p:cNvPr id="7454" name="Google Shape;7454;p8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55" name="Google Shape;7455;p8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56" name="Google Shape;7456;p8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57" name="Google Shape;7457;p8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58" name="Google Shape;7458;p8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59" name="Google Shape;7459;p8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60" name="Google Shape;7460;p8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461" name="Google Shape;7461;p80"/>
          <p:cNvGrpSpPr/>
          <p:nvPr/>
        </p:nvGrpSpPr>
        <p:grpSpPr>
          <a:xfrm>
            <a:off x="6214313" y="1987847"/>
            <a:ext cx="316435" cy="358099"/>
            <a:chOff x="-56766175" y="3590375"/>
            <a:chExt cx="281200" cy="318225"/>
          </a:xfrm>
        </p:grpSpPr>
        <p:sp>
          <p:nvSpPr>
            <p:cNvPr id="7462" name="Google Shape;7462;p8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63" name="Google Shape;7463;p8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64" name="Google Shape;7464;p8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65" name="Google Shape;7465;p8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466" name="Google Shape;7466;p80"/>
          <p:cNvGrpSpPr/>
          <p:nvPr/>
        </p:nvGrpSpPr>
        <p:grpSpPr>
          <a:xfrm>
            <a:off x="6251270" y="2429218"/>
            <a:ext cx="272127" cy="358099"/>
            <a:chOff x="-56747275" y="3982600"/>
            <a:chExt cx="241825" cy="318225"/>
          </a:xfrm>
        </p:grpSpPr>
        <p:sp>
          <p:nvSpPr>
            <p:cNvPr id="7467" name="Google Shape;7467;p8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68" name="Google Shape;7468;p8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69" name="Google Shape;7469;p8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70" name="Google Shape;7470;p8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71" name="Google Shape;7471;p8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72" name="Google Shape;7472;p8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73" name="Google Shape;7473;p8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474" name="Google Shape;7474;p80"/>
          <p:cNvGrpSpPr/>
          <p:nvPr/>
        </p:nvGrpSpPr>
        <p:grpSpPr>
          <a:xfrm>
            <a:off x="4859022" y="3371456"/>
            <a:ext cx="358999" cy="342991"/>
            <a:chOff x="-54812875" y="3596675"/>
            <a:chExt cx="319025" cy="304800"/>
          </a:xfrm>
        </p:grpSpPr>
        <p:sp>
          <p:nvSpPr>
            <p:cNvPr id="7475" name="Google Shape;7475;p8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76" name="Google Shape;7476;p8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77" name="Google Shape;7477;p8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78" name="Google Shape;7478;p8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79" name="Google Shape;7479;p8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80" name="Google Shape;7480;p8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81" name="Google Shape;7481;p8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7482" name="Google Shape;7482;p80"/>
          <p:cNvSpPr/>
          <p:nvPr/>
        </p:nvSpPr>
        <p:spPr>
          <a:xfrm>
            <a:off x="5033909" y="3745725"/>
            <a:ext cx="8019"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83" name="Google Shape;7483;p80"/>
          <p:cNvSpPr/>
          <p:nvPr/>
        </p:nvSpPr>
        <p:spPr>
          <a:xfrm>
            <a:off x="5034362" y="3746598"/>
            <a:ext cx="7119"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7484" name="Google Shape;7484;p80"/>
          <p:cNvGrpSpPr/>
          <p:nvPr/>
        </p:nvGrpSpPr>
        <p:grpSpPr>
          <a:xfrm>
            <a:off x="4881189" y="3827939"/>
            <a:ext cx="314663" cy="358099"/>
            <a:chOff x="-54793175" y="3982600"/>
            <a:chExt cx="279625" cy="318225"/>
          </a:xfrm>
        </p:grpSpPr>
        <p:sp>
          <p:nvSpPr>
            <p:cNvPr id="7485" name="Google Shape;7485;p8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86" name="Google Shape;7486;p8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87" name="Google Shape;7487;p8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88" name="Google Shape;7488;p8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89" name="Google Shape;7489;p8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90" name="Google Shape;7490;p8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91" name="Google Shape;7491;p8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492" name="Google Shape;7492;p80"/>
          <p:cNvGrpSpPr/>
          <p:nvPr/>
        </p:nvGrpSpPr>
        <p:grpSpPr>
          <a:xfrm>
            <a:off x="7092647" y="2887175"/>
            <a:ext cx="314663" cy="358099"/>
            <a:chOff x="-52832000" y="3192625"/>
            <a:chExt cx="279625" cy="318225"/>
          </a:xfrm>
        </p:grpSpPr>
        <p:sp>
          <p:nvSpPr>
            <p:cNvPr id="7493" name="Google Shape;7493;p8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94" name="Google Shape;7494;p8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95" name="Google Shape;7495;p8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96" name="Google Shape;7496;p8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97" name="Google Shape;7497;p8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98" name="Google Shape;7498;p8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499" name="Google Shape;7499;p8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00" name="Google Shape;7500;p8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501" name="Google Shape;7501;p80"/>
          <p:cNvGrpSpPr/>
          <p:nvPr/>
        </p:nvGrpSpPr>
        <p:grpSpPr>
          <a:xfrm>
            <a:off x="5779179" y="2428543"/>
            <a:ext cx="323524" cy="358775"/>
            <a:chOff x="-57162350" y="3982000"/>
            <a:chExt cx="287500" cy="318825"/>
          </a:xfrm>
        </p:grpSpPr>
        <p:sp>
          <p:nvSpPr>
            <p:cNvPr id="7502" name="Google Shape;7502;p8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03" name="Google Shape;7503;p8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04" name="Google Shape;7504;p8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05" name="Google Shape;7505;p8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06" name="Google Shape;7506;p8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07" name="Google Shape;7507;p8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08" name="Google Shape;7508;p8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09" name="Google Shape;7509;p8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510" name="Google Shape;7510;p80"/>
          <p:cNvGrpSpPr/>
          <p:nvPr/>
        </p:nvGrpSpPr>
        <p:grpSpPr>
          <a:xfrm>
            <a:off x="7070493" y="3359048"/>
            <a:ext cx="358971" cy="357199"/>
            <a:chOff x="-52851675" y="3585650"/>
            <a:chExt cx="319000" cy="317425"/>
          </a:xfrm>
        </p:grpSpPr>
        <p:sp>
          <p:nvSpPr>
            <p:cNvPr id="7511" name="Google Shape;7511;p8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12" name="Google Shape;7512;p8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13" name="Google Shape;7513;p8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14" name="Google Shape;7514;p8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15" name="Google Shape;7515;p8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16" name="Google Shape;7516;p8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517" name="Google Shape;7517;p80"/>
          <p:cNvGrpSpPr/>
          <p:nvPr/>
        </p:nvGrpSpPr>
        <p:grpSpPr>
          <a:xfrm>
            <a:off x="7092647" y="3820851"/>
            <a:ext cx="314663" cy="358999"/>
            <a:chOff x="-52832000" y="3976300"/>
            <a:chExt cx="279625" cy="319025"/>
          </a:xfrm>
        </p:grpSpPr>
        <p:sp>
          <p:nvSpPr>
            <p:cNvPr id="7518" name="Google Shape;7518;p8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19" name="Google Shape;7519;p8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20" name="Google Shape;7520;p8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21" name="Google Shape;7521;p8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22" name="Google Shape;7522;p8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523" name="Google Shape;7523;p80"/>
          <p:cNvGrpSpPr/>
          <p:nvPr/>
        </p:nvGrpSpPr>
        <p:grpSpPr>
          <a:xfrm>
            <a:off x="6209853" y="4275498"/>
            <a:ext cx="316435" cy="358099"/>
            <a:chOff x="-51633225" y="3198925"/>
            <a:chExt cx="281200" cy="318225"/>
          </a:xfrm>
        </p:grpSpPr>
        <p:sp>
          <p:nvSpPr>
            <p:cNvPr id="7524" name="Google Shape;7524;p8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25" name="Google Shape;7525;p8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26" name="Google Shape;7526;p8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27" name="Google Shape;7527;p8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28" name="Google Shape;7528;p8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29" name="Google Shape;7529;p8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30" name="Google Shape;7530;p8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531" name="Google Shape;7531;p80"/>
          <p:cNvGrpSpPr/>
          <p:nvPr/>
        </p:nvGrpSpPr>
        <p:grpSpPr>
          <a:xfrm>
            <a:off x="6628677" y="1533418"/>
            <a:ext cx="365188" cy="357227"/>
            <a:chOff x="-56396775" y="3199700"/>
            <a:chExt cx="324525" cy="317450"/>
          </a:xfrm>
        </p:grpSpPr>
        <p:sp>
          <p:nvSpPr>
            <p:cNvPr id="7532" name="Google Shape;7532;p8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33" name="Google Shape;7533;p8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34" name="Google Shape;7534;p8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35" name="Google Shape;7535;p8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36" name="Google Shape;7536;p8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37" name="Google Shape;7537;p8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538" name="Google Shape;7538;p80"/>
          <p:cNvGrpSpPr/>
          <p:nvPr/>
        </p:nvGrpSpPr>
        <p:grpSpPr>
          <a:xfrm>
            <a:off x="6631773" y="1999353"/>
            <a:ext cx="358999" cy="335959"/>
            <a:chOff x="-56394425" y="3600600"/>
            <a:chExt cx="319025" cy="298550"/>
          </a:xfrm>
        </p:grpSpPr>
        <p:sp>
          <p:nvSpPr>
            <p:cNvPr id="7539" name="Google Shape;7539;p8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40" name="Google Shape;7540;p8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41" name="Google Shape;7541;p8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542" name="Google Shape;7542;p80"/>
          <p:cNvGrpSpPr/>
          <p:nvPr/>
        </p:nvGrpSpPr>
        <p:grpSpPr>
          <a:xfrm>
            <a:off x="6662539" y="2430117"/>
            <a:ext cx="327068" cy="357199"/>
            <a:chOff x="-56379450" y="3983400"/>
            <a:chExt cx="290650" cy="317425"/>
          </a:xfrm>
        </p:grpSpPr>
        <p:sp>
          <p:nvSpPr>
            <p:cNvPr id="7543" name="Google Shape;7543;p8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44" name="Google Shape;7544;p8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45" name="Google Shape;7545;p8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46" name="Google Shape;7546;p8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47" name="Google Shape;7547;p8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48" name="Google Shape;7548;p8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49" name="Google Shape;7549;p80"/>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50" name="Google Shape;7550;p80"/>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551" name="Google Shape;7551;p80"/>
          <p:cNvGrpSpPr/>
          <p:nvPr/>
        </p:nvGrpSpPr>
        <p:grpSpPr>
          <a:xfrm>
            <a:off x="5326241" y="2894265"/>
            <a:ext cx="316435" cy="358971"/>
            <a:chOff x="-54401725" y="3198925"/>
            <a:chExt cx="281200" cy="319000"/>
          </a:xfrm>
        </p:grpSpPr>
        <p:sp>
          <p:nvSpPr>
            <p:cNvPr id="7552" name="Google Shape;7552;p8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53" name="Google Shape;7553;p8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54" name="Google Shape;7554;p8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55" name="Google Shape;7555;p8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56" name="Google Shape;7556;p8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57" name="Google Shape;7557;p8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58" name="Google Shape;7558;p8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59" name="Google Shape;7559;p8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60" name="Google Shape;7560;p8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61" name="Google Shape;7561;p8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62" name="Google Shape;7562;p8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563" name="Google Shape;7563;p80"/>
          <p:cNvGrpSpPr/>
          <p:nvPr/>
        </p:nvGrpSpPr>
        <p:grpSpPr>
          <a:xfrm>
            <a:off x="5327129" y="3364366"/>
            <a:ext cx="314663" cy="358099"/>
            <a:chOff x="-54401725" y="3590375"/>
            <a:chExt cx="279625" cy="318225"/>
          </a:xfrm>
        </p:grpSpPr>
        <p:sp>
          <p:nvSpPr>
            <p:cNvPr id="7564" name="Google Shape;7564;p8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65" name="Google Shape;7565;p8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66" name="Google Shape;7566;p8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67" name="Google Shape;7567;p8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68" name="Google Shape;7568;p8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69" name="Google Shape;7569;p8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570" name="Google Shape;7570;p80"/>
          <p:cNvGrpSpPr/>
          <p:nvPr/>
        </p:nvGrpSpPr>
        <p:grpSpPr>
          <a:xfrm>
            <a:off x="5324922" y="3827939"/>
            <a:ext cx="319079" cy="358099"/>
            <a:chOff x="-54403300" y="3982600"/>
            <a:chExt cx="283550" cy="318225"/>
          </a:xfrm>
        </p:grpSpPr>
        <p:sp>
          <p:nvSpPr>
            <p:cNvPr id="7571" name="Google Shape;7571;p8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72" name="Google Shape;7572;p8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73" name="Google Shape;7573;p8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74" name="Google Shape;7574;p8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75" name="Google Shape;7575;p8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576" name="Google Shape;7576;p80"/>
          <p:cNvGrpSpPr/>
          <p:nvPr/>
        </p:nvGrpSpPr>
        <p:grpSpPr>
          <a:xfrm>
            <a:off x="7512313" y="2889173"/>
            <a:ext cx="356299" cy="356973"/>
            <a:chOff x="-52458650" y="3194400"/>
            <a:chExt cx="316625" cy="317225"/>
          </a:xfrm>
        </p:grpSpPr>
        <p:sp>
          <p:nvSpPr>
            <p:cNvPr id="7577" name="Google Shape;7577;p8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78" name="Google Shape;7578;p8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79" name="Google Shape;7579;p8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80" name="Google Shape;7580;p8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81" name="Google Shape;7581;p8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82" name="Google Shape;7582;p8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83" name="Google Shape;7583;p8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84" name="Google Shape;7584;p8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585" name="Google Shape;7585;p80"/>
          <p:cNvGrpSpPr/>
          <p:nvPr/>
        </p:nvGrpSpPr>
        <p:grpSpPr>
          <a:xfrm>
            <a:off x="4881189" y="2894265"/>
            <a:ext cx="314663" cy="358971"/>
            <a:chOff x="-54793175" y="3198925"/>
            <a:chExt cx="279625" cy="319000"/>
          </a:xfrm>
        </p:grpSpPr>
        <p:sp>
          <p:nvSpPr>
            <p:cNvPr id="7586" name="Google Shape;7586;p8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87" name="Google Shape;7587;p8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88" name="Google Shape;7588;p8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89" name="Google Shape;7589;p8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90" name="Google Shape;7590;p8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91" name="Google Shape;7591;p8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92" name="Google Shape;7592;p8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593" name="Google Shape;7593;p80"/>
          <p:cNvGrpSpPr/>
          <p:nvPr/>
        </p:nvGrpSpPr>
        <p:grpSpPr>
          <a:xfrm>
            <a:off x="7521613" y="3358149"/>
            <a:ext cx="337703" cy="357845"/>
            <a:chOff x="-52450000" y="3584850"/>
            <a:chExt cx="300100" cy="318000"/>
          </a:xfrm>
        </p:grpSpPr>
        <p:sp>
          <p:nvSpPr>
            <p:cNvPr id="7594" name="Google Shape;7594;p8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95" name="Google Shape;7595;p8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96" name="Google Shape;7596;p8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97" name="Google Shape;7597;p8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98" name="Google Shape;7598;p8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599" name="Google Shape;7599;p8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00" name="Google Shape;7600;p8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601" name="Google Shape;7601;p80"/>
          <p:cNvGrpSpPr/>
          <p:nvPr/>
        </p:nvGrpSpPr>
        <p:grpSpPr>
          <a:xfrm>
            <a:off x="7533131" y="3822621"/>
            <a:ext cx="314663" cy="357227"/>
            <a:chOff x="-52440550" y="3977875"/>
            <a:chExt cx="279625" cy="317450"/>
          </a:xfrm>
        </p:grpSpPr>
        <p:sp>
          <p:nvSpPr>
            <p:cNvPr id="7602" name="Google Shape;7602;p8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03" name="Google Shape;7603;p8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04" name="Google Shape;7604;p8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05" name="Google Shape;7605;p8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06" name="Google Shape;7606;p8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07" name="Google Shape;7607;p8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08" name="Google Shape;7608;p8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09" name="Google Shape;7609;p8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610" name="Google Shape;7610;p80"/>
          <p:cNvGrpSpPr/>
          <p:nvPr/>
        </p:nvGrpSpPr>
        <p:grpSpPr>
          <a:xfrm>
            <a:off x="6645066" y="4278828"/>
            <a:ext cx="314663" cy="358999"/>
            <a:chOff x="-51623775" y="3584850"/>
            <a:chExt cx="279625" cy="319025"/>
          </a:xfrm>
        </p:grpSpPr>
        <p:sp>
          <p:nvSpPr>
            <p:cNvPr id="7611" name="Google Shape;7611;p8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12" name="Google Shape;7612;p8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13" name="Google Shape;7613;p8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14" name="Google Shape;7614;p8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15" name="Google Shape;7615;p8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16" name="Google Shape;7616;p8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17" name="Google Shape;7617;p8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18" name="Google Shape;7618;p8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19" name="Google Shape;7619;p8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623"/>
        <p:cNvGrpSpPr/>
        <p:nvPr/>
      </p:nvGrpSpPr>
      <p:grpSpPr>
        <a:xfrm>
          <a:off x="0" y="0"/>
          <a:ext cx="0" cy="0"/>
          <a:chOff x="0" y="0"/>
          <a:chExt cx="0" cy="0"/>
        </a:xfrm>
      </p:grpSpPr>
      <p:sp>
        <p:nvSpPr>
          <p:cNvPr id="7624" name="Google Shape;7624;p81"/>
          <p:cNvSpPr txBox="1">
            <a:spLocks noGrp="1"/>
          </p:cNvSpPr>
          <p:nvPr>
            <p:ph type="title" idx="4294967295"/>
          </p:nvPr>
        </p:nvSpPr>
        <p:spPr>
          <a:xfrm>
            <a:off x="849675" y="943801"/>
            <a:ext cx="3482100" cy="482400"/>
          </a:xfrm>
          <a:prstGeom prst="rect">
            <a:avLst/>
          </a:prstGeom>
        </p:spPr>
        <p:txBody>
          <a:bodyPr spcFirstLastPara="1" wrap="square" lIns="91425" tIns="91425" rIns="91425" bIns="91425" anchor="t" anchorCtr="0">
            <a:noAutofit/>
          </a:bodyPr>
          <a:lstStyle/>
          <a:p>
            <a:pPr>
              <a:buClr>
                <a:srgbClr val="000000"/>
              </a:buClr>
              <a:buSzPts val="1100"/>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25" name="Google Shape;7625;p81"/>
          <p:cNvSpPr txBox="1">
            <a:spLocks noGrp="1"/>
          </p:cNvSpPr>
          <p:nvPr>
            <p:ph type="title" idx="4294967295"/>
          </p:nvPr>
        </p:nvSpPr>
        <p:spPr>
          <a:xfrm>
            <a:off x="4858401" y="943801"/>
            <a:ext cx="3482100" cy="482400"/>
          </a:xfrm>
          <a:prstGeom prst="rect">
            <a:avLst/>
          </a:prstGeom>
        </p:spPr>
        <p:txBody>
          <a:bodyPr spcFirstLastPara="1" wrap="square" lIns="91425" tIns="91425" rIns="91425" bIns="91425" anchor="t" anchorCtr="0">
            <a:noAutofit/>
          </a:bodyPr>
          <a:lstStyle/>
          <a:p>
            <a:pPr>
              <a:buClr>
                <a:srgbClr val="000000"/>
              </a:buClr>
              <a:buSzPts val="1100"/>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626" name="Google Shape;7626;p81"/>
          <p:cNvGrpSpPr/>
          <p:nvPr/>
        </p:nvGrpSpPr>
        <p:grpSpPr>
          <a:xfrm>
            <a:off x="885676" y="1539249"/>
            <a:ext cx="276003" cy="357300"/>
            <a:chOff x="-50469125" y="3183175"/>
            <a:chExt cx="233150" cy="301825"/>
          </a:xfrm>
        </p:grpSpPr>
        <p:sp>
          <p:nvSpPr>
            <p:cNvPr id="7627" name="Google Shape;7627;p8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28" name="Google Shape;7628;p8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29" name="Google Shape;7629;p8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630" name="Google Shape;7630;p81"/>
          <p:cNvGrpSpPr/>
          <p:nvPr/>
        </p:nvGrpSpPr>
        <p:grpSpPr>
          <a:xfrm>
            <a:off x="845575" y="1974651"/>
            <a:ext cx="356205" cy="355288"/>
            <a:chOff x="-50504575" y="3550975"/>
            <a:chExt cx="300900" cy="300125"/>
          </a:xfrm>
        </p:grpSpPr>
        <p:sp>
          <p:nvSpPr>
            <p:cNvPr id="7631" name="Google Shape;7631;p8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32" name="Google Shape;7632;p8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33" name="Google Shape;7633;p8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34" name="Google Shape;7634;p8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635" name="Google Shape;7635;p81"/>
          <p:cNvGrpSpPr/>
          <p:nvPr/>
        </p:nvGrpSpPr>
        <p:grpSpPr>
          <a:xfrm>
            <a:off x="845575" y="2412894"/>
            <a:ext cx="356205" cy="354341"/>
            <a:chOff x="-50503000" y="3921175"/>
            <a:chExt cx="300900" cy="299325"/>
          </a:xfrm>
        </p:grpSpPr>
        <p:sp>
          <p:nvSpPr>
            <p:cNvPr id="7636" name="Google Shape;7636;p8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37" name="Google Shape;7637;p8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38" name="Google Shape;7638;p8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39" name="Google Shape;7639;p8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40" name="Google Shape;7640;p8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641" name="Google Shape;7641;p81"/>
          <p:cNvGrpSpPr/>
          <p:nvPr/>
        </p:nvGrpSpPr>
        <p:grpSpPr>
          <a:xfrm>
            <a:off x="3049627" y="1558812"/>
            <a:ext cx="355259" cy="356205"/>
            <a:chOff x="-48630025" y="3199700"/>
            <a:chExt cx="300100" cy="300900"/>
          </a:xfrm>
        </p:grpSpPr>
        <p:sp>
          <p:nvSpPr>
            <p:cNvPr id="7642" name="Google Shape;7642;p8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43" name="Google Shape;7643;p8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44" name="Google Shape;7644;p8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645" name="Google Shape;7645;p81"/>
          <p:cNvGrpSpPr/>
          <p:nvPr/>
        </p:nvGrpSpPr>
        <p:grpSpPr>
          <a:xfrm>
            <a:off x="3049627" y="1996107"/>
            <a:ext cx="355259" cy="355259"/>
            <a:chOff x="-48630025" y="3569100"/>
            <a:chExt cx="300100" cy="300100"/>
          </a:xfrm>
        </p:grpSpPr>
        <p:sp>
          <p:nvSpPr>
            <p:cNvPr id="7646" name="Google Shape;7646;p8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47" name="Google Shape;7647;p8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48" name="Google Shape;7648;p8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49" name="Google Shape;7649;p8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50" name="Google Shape;7650;p8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51" name="Google Shape;7651;p8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52" name="Google Shape;7652;p8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53" name="Google Shape;7653;p8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54" name="Google Shape;7654;p8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55" name="Google Shape;7655;p8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656" name="Google Shape;7656;p81"/>
          <p:cNvGrpSpPr/>
          <p:nvPr/>
        </p:nvGrpSpPr>
        <p:grpSpPr>
          <a:xfrm>
            <a:off x="3050102" y="2433403"/>
            <a:ext cx="354311" cy="353395"/>
            <a:chOff x="-48629225" y="3938500"/>
            <a:chExt cx="299300" cy="298525"/>
          </a:xfrm>
        </p:grpSpPr>
        <p:sp>
          <p:nvSpPr>
            <p:cNvPr id="7657" name="Google Shape;7657;p8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58" name="Google Shape;7658;p8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59" name="Google Shape;7659;p8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60" name="Google Shape;7660;p8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661" name="Google Shape;7661;p81"/>
          <p:cNvGrpSpPr/>
          <p:nvPr/>
        </p:nvGrpSpPr>
        <p:grpSpPr>
          <a:xfrm>
            <a:off x="1785504" y="2904745"/>
            <a:ext cx="311459" cy="354341"/>
            <a:chOff x="-46762575" y="3200500"/>
            <a:chExt cx="263100" cy="299325"/>
          </a:xfrm>
        </p:grpSpPr>
        <p:sp>
          <p:nvSpPr>
            <p:cNvPr id="7662" name="Google Shape;7662;p8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63" name="Google Shape;7663;p8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64" name="Google Shape;7664;p8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65" name="Google Shape;7665;p8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66" name="Google Shape;7666;p8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667" name="Google Shape;7667;p81"/>
          <p:cNvGrpSpPr/>
          <p:nvPr/>
        </p:nvGrpSpPr>
        <p:grpSpPr>
          <a:xfrm>
            <a:off x="1763589" y="3363468"/>
            <a:ext cx="355288" cy="312375"/>
            <a:chOff x="-46779900" y="3588000"/>
            <a:chExt cx="300125" cy="263875"/>
          </a:xfrm>
        </p:grpSpPr>
        <p:sp>
          <p:nvSpPr>
            <p:cNvPr id="7668" name="Google Shape;7668;p8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69" name="Google Shape;7669;p8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70" name="Google Shape;7670;p8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71" name="Google Shape;7671;p8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672" name="Google Shape;7672;p81"/>
          <p:cNvGrpSpPr/>
          <p:nvPr/>
        </p:nvGrpSpPr>
        <p:grpSpPr>
          <a:xfrm>
            <a:off x="1764063" y="3778387"/>
            <a:ext cx="354341" cy="353395"/>
            <a:chOff x="-46779100" y="3938500"/>
            <a:chExt cx="299325" cy="298525"/>
          </a:xfrm>
        </p:grpSpPr>
        <p:sp>
          <p:nvSpPr>
            <p:cNvPr id="7673" name="Google Shape;7673;p8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74" name="Google Shape;7674;p8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675" name="Google Shape;7675;p81"/>
          <p:cNvGrpSpPr/>
          <p:nvPr/>
        </p:nvGrpSpPr>
        <p:grpSpPr>
          <a:xfrm>
            <a:off x="3971800" y="2911255"/>
            <a:ext cx="355259" cy="355288"/>
            <a:chOff x="-44924250" y="3206000"/>
            <a:chExt cx="300100" cy="300125"/>
          </a:xfrm>
        </p:grpSpPr>
        <p:sp>
          <p:nvSpPr>
            <p:cNvPr id="7676" name="Google Shape;7676;p8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77" name="Google Shape;7677;p8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78" name="Google Shape;7678;p8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79" name="Google Shape;7679;p8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80" name="Google Shape;7680;p8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681" name="Google Shape;7681;p81"/>
          <p:cNvGrpSpPr/>
          <p:nvPr/>
        </p:nvGrpSpPr>
        <p:grpSpPr>
          <a:xfrm>
            <a:off x="1286285" y="1539249"/>
            <a:ext cx="355259" cy="355259"/>
            <a:chOff x="-50134375" y="3183175"/>
            <a:chExt cx="300100" cy="300100"/>
          </a:xfrm>
        </p:grpSpPr>
        <p:sp>
          <p:nvSpPr>
            <p:cNvPr id="7682" name="Google Shape;7682;p8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83" name="Google Shape;7683;p8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84" name="Google Shape;7684;p8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85" name="Google Shape;7685;p8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86" name="Google Shape;7686;p8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87" name="Google Shape;7687;p8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88" name="Google Shape;7688;p8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89" name="Google Shape;7689;p8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90" name="Google Shape;7690;p8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91" name="Google Shape;7691;p8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692" name="Google Shape;7692;p81"/>
          <p:cNvGrpSpPr/>
          <p:nvPr/>
        </p:nvGrpSpPr>
        <p:grpSpPr>
          <a:xfrm>
            <a:off x="1286285" y="1974651"/>
            <a:ext cx="355259" cy="355288"/>
            <a:chOff x="-50134375" y="3550975"/>
            <a:chExt cx="300100" cy="300125"/>
          </a:xfrm>
        </p:grpSpPr>
        <p:sp>
          <p:nvSpPr>
            <p:cNvPr id="7693" name="Google Shape;7693;p8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94" name="Google Shape;7694;p8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695" name="Google Shape;7695;p81"/>
          <p:cNvGrpSpPr/>
          <p:nvPr/>
        </p:nvGrpSpPr>
        <p:grpSpPr>
          <a:xfrm>
            <a:off x="1286285" y="2412183"/>
            <a:ext cx="355259" cy="355051"/>
            <a:chOff x="-50134375" y="3920575"/>
            <a:chExt cx="300100" cy="299925"/>
          </a:xfrm>
        </p:grpSpPr>
        <p:sp>
          <p:nvSpPr>
            <p:cNvPr id="7696" name="Google Shape;7696;p8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97" name="Google Shape;7697;p8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698" name="Google Shape;7698;p8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699" name="Google Shape;7699;p81"/>
          <p:cNvGrpSpPr/>
          <p:nvPr/>
        </p:nvGrpSpPr>
        <p:grpSpPr>
          <a:xfrm>
            <a:off x="3497011" y="1559758"/>
            <a:ext cx="357123" cy="355259"/>
            <a:chOff x="-48262200" y="3200500"/>
            <a:chExt cx="301675" cy="300100"/>
          </a:xfrm>
        </p:grpSpPr>
        <p:sp>
          <p:nvSpPr>
            <p:cNvPr id="7700" name="Google Shape;7700;p8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01" name="Google Shape;7701;p8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02" name="Google Shape;7702;p8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03" name="Google Shape;7703;p8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04" name="Google Shape;7704;p8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05" name="Google Shape;7705;p8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06" name="Google Shape;7706;p8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07" name="Google Shape;7707;p8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08" name="Google Shape;7708;p8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709" name="Google Shape;7709;p81"/>
          <p:cNvGrpSpPr/>
          <p:nvPr/>
        </p:nvGrpSpPr>
        <p:grpSpPr>
          <a:xfrm>
            <a:off x="3526385" y="1996848"/>
            <a:ext cx="298377" cy="354519"/>
            <a:chOff x="-48233050" y="3569725"/>
            <a:chExt cx="252050" cy="299475"/>
          </a:xfrm>
        </p:grpSpPr>
        <p:sp>
          <p:nvSpPr>
            <p:cNvPr id="7710" name="Google Shape;7710;p8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11" name="Google Shape;7711;p8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12" name="Google Shape;7712;p8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713" name="Google Shape;7713;p81"/>
          <p:cNvGrpSpPr/>
          <p:nvPr/>
        </p:nvGrpSpPr>
        <p:grpSpPr>
          <a:xfrm>
            <a:off x="3550150" y="2430592"/>
            <a:ext cx="250847" cy="358071"/>
            <a:chOff x="-48216525" y="3936125"/>
            <a:chExt cx="211900" cy="302475"/>
          </a:xfrm>
        </p:grpSpPr>
        <p:sp>
          <p:nvSpPr>
            <p:cNvPr id="7714" name="Google Shape;7714;p8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15" name="Google Shape;7715;p8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16" name="Google Shape;7716;p8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17" name="Google Shape;7717;p8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718" name="Google Shape;7718;p81"/>
          <p:cNvGrpSpPr/>
          <p:nvPr/>
        </p:nvGrpSpPr>
        <p:grpSpPr>
          <a:xfrm>
            <a:off x="2205865" y="2905661"/>
            <a:ext cx="355259" cy="355288"/>
            <a:chOff x="-46410500" y="3201275"/>
            <a:chExt cx="300100" cy="300125"/>
          </a:xfrm>
        </p:grpSpPr>
        <p:sp>
          <p:nvSpPr>
            <p:cNvPr id="7719" name="Google Shape;7719;p8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20" name="Google Shape;7720;p8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21" name="Google Shape;7721;p8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22" name="Google Shape;7722;p8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23" name="Google Shape;7723;p8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724" name="Google Shape;7724;p81"/>
          <p:cNvGrpSpPr/>
          <p:nvPr/>
        </p:nvGrpSpPr>
        <p:grpSpPr>
          <a:xfrm>
            <a:off x="2205865" y="3341093"/>
            <a:ext cx="355259" cy="356205"/>
            <a:chOff x="-46409700" y="3569100"/>
            <a:chExt cx="300100" cy="300900"/>
          </a:xfrm>
        </p:grpSpPr>
        <p:sp>
          <p:nvSpPr>
            <p:cNvPr id="7725" name="Google Shape;7725;p8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26" name="Google Shape;7726;p8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27" name="Google Shape;7727;p8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28" name="Google Shape;7728;p8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29" name="Google Shape;7729;p8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730" name="Google Shape;7730;p81"/>
          <p:cNvGrpSpPr/>
          <p:nvPr/>
        </p:nvGrpSpPr>
        <p:grpSpPr>
          <a:xfrm>
            <a:off x="2193749" y="3776524"/>
            <a:ext cx="379497" cy="358071"/>
            <a:chOff x="-46422300" y="3936925"/>
            <a:chExt cx="320575" cy="302475"/>
          </a:xfrm>
        </p:grpSpPr>
        <p:sp>
          <p:nvSpPr>
            <p:cNvPr id="7731" name="Google Shape;7731;p8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32" name="Google Shape;7732;p8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733" name="Google Shape;7733;p81"/>
          <p:cNvGrpSpPr/>
          <p:nvPr/>
        </p:nvGrpSpPr>
        <p:grpSpPr>
          <a:xfrm>
            <a:off x="3971327" y="3330851"/>
            <a:ext cx="356205" cy="355259"/>
            <a:chOff x="-44914800" y="3560450"/>
            <a:chExt cx="300900" cy="300100"/>
          </a:xfrm>
        </p:grpSpPr>
        <p:sp>
          <p:nvSpPr>
            <p:cNvPr id="7734" name="Google Shape;7734;p8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35" name="Google Shape;7735;p8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36" name="Google Shape;7736;p8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37" name="Google Shape;7737;p8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38" name="Google Shape;7738;p8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739" name="Google Shape;7739;p81"/>
          <p:cNvGrpSpPr/>
          <p:nvPr/>
        </p:nvGrpSpPr>
        <p:grpSpPr>
          <a:xfrm>
            <a:off x="1726379" y="1539486"/>
            <a:ext cx="354311" cy="354104"/>
            <a:chOff x="-49764975" y="3183375"/>
            <a:chExt cx="299300" cy="299125"/>
          </a:xfrm>
        </p:grpSpPr>
        <p:sp>
          <p:nvSpPr>
            <p:cNvPr id="7740" name="Google Shape;7740;p8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41" name="Google Shape;7741;p8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42" name="Google Shape;7742;p8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43" name="Google Shape;7743;p8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44" name="Google Shape;7744;p8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45" name="Google Shape;7745;p8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46" name="Google Shape;7746;p8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47" name="Google Shape;7747;p8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48" name="Google Shape;7748;p8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749" name="Google Shape;7749;p81"/>
          <p:cNvGrpSpPr/>
          <p:nvPr/>
        </p:nvGrpSpPr>
        <p:grpSpPr>
          <a:xfrm>
            <a:off x="1726379" y="1974948"/>
            <a:ext cx="354311" cy="355909"/>
            <a:chOff x="-49764975" y="3551225"/>
            <a:chExt cx="299300" cy="300650"/>
          </a:xfrm>
        </p:grpSpPr>
        <p:sp>
          <p:nvSpPr>
            <p:cNvPr id="7750" name="Google Shape;7750;p8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51" name="Google Shape;7751;p8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52" name="Google Shape;7752;p8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53" name="Google Shape;7753;p8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54" name="Google Shape;7754;p8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55" name="Google Shape;7755;p8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56" name="Google Shape;7756;p8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57" name="Google Shape;7757;p8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58" name="Google Shape;7758;p8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59" name="Google Shape;7759;p8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60" name="Google Shape;7760;p8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761" name="Google Shape;7761;p81"/>
          <p:cNvGrpSpPr/>
          <p:nvPr/>
        </p:nvGrpSpPr>
        <p:grpSpPr>
          <a:xfrm>
            <a:off x="1724041" y="2411710"/>
            <a:ext cx="358987" cy="355525"/>
            <a:chOff x="-49766550" y="3920175"/>
            <a:chExt cx="303250" cy="300325"/>
          </a:xfrm>
        </p:grpSpPr>
        <p:sp>
          <p:nvSpPr>
            <p:cNvPr id="7762" name="Google Shape;7762;p8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63" name="Google Shape;7763;p8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64" name="Google Shape;7764;p8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65" name="Google Shape;7765;p8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766" name="Google Shape;7766;p81"/>
          <p:cNvGrpSpPr/>
          <p:nvPr/>
        </p:nvGrpSpPr>
        <p:grpSpPr>
          <a:xfrm>
            <a:off x="3939572" y="1559758"/>
            <a:ext cx="357123" cy="354341"/>
            <a:chOff x="-47892800" y="3200500"/>
            <a:chExt cx="301675" cy="299325"/>
          </a:xfrm>
        </p:grpSpPr>
        <p:sp>
          <p:nvSpPr>
            <p:cNvPr id="7767" name="Google Shape;7767;p8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68" name="Google Shape;7768;p8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69" name="Google Shape;7769;p8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70" name="Google Shape;7770;p8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71" name="Google Shape;7771;p8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72" name="Google Shape;7772;p8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773" name="Google Shape;7773;p81"/>
          <p:cNvGrpSpPr/>
          <p:nvPr/>
        </p:nvGrpSpPr>
        <p:grpSpPr>
          <a:xfrm>
            <a:off x="4003438" y="1996107"/>
            <a:ext cx="229391" cy="355259"/>
            <a:chOff x="-47839250" y="3569100"/>
            <a:chExt cx="193775" cy="300100"/>
          </a:xfrm>
        </p:grpSpPr>
        <p:sp>
          <p:nvSpPr>
            <p:cNvPr id="7774" name="Google Shape;7774;p8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75" name="Google Shape;7775;p8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76" name="Google Shape;7776;p8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77" name="Google Shape;7777;p8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78" name="Google Shape;7778;p8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79" name="Google Shape;7779;p8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780" name="Google Shape;7780;p81"/>
          <p:cNvGrpSpPr/>
          <p:nvPr/>
        </p:nvGrpSpPr>
        <p:grpSpPr>
          <a:xfrm>
            <a:off x="3940503" y="2432457"/>
            <a:ext cx="355259" cy="356205"/>
            <a:chOff x="-47892800" y="3937700"/>
            <a:chExt cx="300100" cy="300900"/>
          </a:xfrm>
        </p:grpSpPr>
        <p:sp>
          <p:nvSpPr>
            <p:cNvPr id="7781" name="Google Shape;7781;p8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82" name="Google Shape;7782;p8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83" name="Google Shape;7783;p8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84" name="Google Shape;7784;p8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85" name="Google Shape;7785;p8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86" name="Google Shape;7786;p8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87" name="Google Shape;7787;p8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88" name="Google Shape;7788;p8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789" name="Google Shape;7789;p81"/>
          <p:cNvGrpSpPr/>
          <p:nvPr/>
        </p:nvGrpSpPr>
        <p:grpSpPr>
          <a:xfrm>
            <a:off x="2645797" y="2926170"/>
            <a:ext cx="355259" cy="311459"/>
            <a:chOff x="-46042675" y="3218600"/>
            <a:chExt cx="300100" cy="263100"/>
          </a:xfrm>
        </p:grpSpPr>
        <p:sp>
          <p:nvSpPr>
            <p:cNvPr id="7790" name="Google Shape;7790;p8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91" name="Google Shape;7791;p8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92" name="Google Shape;7792;p8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93" name="Google Shape;7793;p8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94" name="Google Shape;7794;p8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95" name="Google Shape;7795;p8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796" name="Google Shape;7796;p81"/>
          <p:cNvGrpSpPr/>
          <p:nvPr/>
        </p:nvGrpSpPr>
        <p:grpSpPr>
          <a:xfrm>
            <a:off x="2645797" y="3340620"/>
            <a:ext cx="355259" cy="323119"/>
            <a:chOff x="-46042675" y="3568700"/>
            <a:chExt cx="300100" cy="272950"/>
          </a:xfrm>
        </p:grpSpPr>
        <p:sp>
          <p:nvSpPr>
            <p:cNvPr id="7797" name="Google Shape;7797;p8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98" name="Google Shape;7798;p8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799" name="Google Shape;7799;p8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00" name="Google Shape;7800;p8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801" name="Google Shape;7801;p81"/>
          <p:cNvGrpSpPr/>
          <p:nvPr/>
        </p:nvGrpSpPr>
        <p:grpSpPr>
          <a:xfrm>
            <a:off x="2687750" y="3777591"/>
            <a:ext cx="271357" cy="356057"/>
            <a:chOff x="-46007225" y="3937825"/>
            <a:chExt cx="229225" cy="300775"/>
          </a:xfrm>
        </p:grpSpPr>
        <p:sp>
          <p:nvSpPr>
            <p:cNvPr id="7802" name="Google Shape;7802;p8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03" name="Google Shape;7803;p8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04" name="Google Shape;7804;p8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05" name="Google Shape;7805;p8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06" name="Google Shape;7806;p8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07" name="Google Shape;7807;p8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08" name="Google Shape;7808;p8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09" name="Google Shape;7809;p8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10" name="Google Shape;7810;p8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11" name="Google Shape;7811;p8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812" name="Google Shape;7812;p81"/>
          <p:cNvGrpSpPr/>
          <p:nvPr/>
        </p:nvGrpSpPr>
        <p:grpSpPr>
          <a:xfrm>
            <a:off x="3993242" y="3767676"/>
            <a:ext cx="312375" cy="357596"/>
            <a:chOff x="-44895900" y="3929450"/>
            <a:chExt cx="263875" cy="302075"/>
          </a:xfrm>
        </p:grpSpPr>
        <p:sp>
          <p:nvSpPr>
            <p:cNvPr id="7813" name="Google Shape;7813;p8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14" name="Google Shape;7814;p8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15" name="Google Shape;7815;p8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16" name="Google Shape;7816;p8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17" name="Google Shape;7817;p8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18" name="Google Shape;7818;p8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819" name="Google Shape;7819;p81"/>
          <p:cNvGrpSpPr/>
          <p:nvPr/>
        </p:nvGrpSpPr>
        <p:grpSpPr>
          <a:xfrm>
            <a:off x="2167060" y="1550437"/>
            <a:ext cx="356205" cy="332885"/>
            <a:chOff x="-49397175" y="3192625"/>
            <a:chExt cx="300900" cy="281200"/>
          </a:xfrm>
        </p:grpSpPr>
        <p:sp>
          <p:nvSpPr>
            <p:cNvPr id="7820" name="Google Shape;7820;p8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21" name="Google Shape;7821;p8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22" name="Google Shape;7822;p8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23" name="Google Shape;7823;p8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24" name="Google Shape;7824;p8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25" name="Google Shape;7825;p8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26" name="Google Shape;7826;p8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827" name="Google Shape;7827;p81"/>
          <p:cNvGrpSpPr/>
          <p:nvPr/>
        </p:nvGrpSpPr>
        <p:grpSpPr>
          <a:xfrm>
            <a:off x="2193163" y="1974652"/>
            <a:ext cx="304000" cy="356205"/>
            <a:chOff x="-49375900" y="3550975"/>
            <a:chExt cx="256800" cy="300900"/>
          </a:xfrm>
        </p:grpSpPr>
        <p:sp>
          <p:nvSpPr>
            <p:cNvPr id="7828" name="Google Shape;7828;p8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29" name="Google Shape;7829;p8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30" name="Google Shape;7830;p8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31" name="Google Shape;7831;p8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32" name="Google Shape;7832;p8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33" name="Google Shape;7833;p8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34" name="Google Shape;7834;p8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35" name="Google Shape;7835;p8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36" name="Google Shape;7836;p8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37" name="Google Shape;7837;p8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38" name="Google Shape;7838;p8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839" name="Google Shape;7839;p81"/>
          <p:cNvGrpSpPr/>
          <p:nvPr/>
        </p:nvGrpSpPr>
        <p:grpSpPr>
          <a:xfrm>
            <a:off x="2188516" y="2411946"/>
            <a:ext cx="313293" cy="356205"/>
            <a:chOff x="-49378250" y="3920375"/>
            <a:chExt cx="264650" cy="300900"/>
          </a:xfrm>
        </p:grpSpPr>
        <p:sp>
          <p:nvSpPr>
            <p:cNvPr id="7840" name="Google Shape;7840;p8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41" name="Google Shape;7841;p8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42" name="Google Shape;7842;p8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43" name="Google Shape;7843;p8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44" name="Google Shape;7844;p8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45" name="Google Shape;7845;p8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46" name="Google Shape;7846;p8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847" name="Google Shape;7847;p81"/>
          <p:cNvGrpSpPr/>
          <p:nvPr/>
        </p:nvGrpSpPr>
        <p:grpSpPr>
          <a:xfrm>
            <a:off x="907506" y="2904745"/>
            <a:ext cx="312375" cy="357123"/>
            <a:chOff x="-47505300" y="3200500"/>
            <a:chExt cx="263875" cy="301675"/>
          </a:xfrm>
        </p:grpSpPr>
        <p:sp>
          <p:nvSpPr>
            <p:cNvPr id="7848" name="Google Shape;7848;p8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49" name="Google Shape;7849;p8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50" name="Google Shape;7850;p8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51" name="Google Shape;7851;p8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52" name="Google Shape;7852;p8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53" name="Google Shape;7853;p8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54" name="Google Shape;7854;p8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55" name="Google Shape;7855;p8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56" name="Google Shape;7856;p8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57" name="Google Shape;7857;p8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58" name="Google Shape;7858;p8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59" name="Google Shape;7859;p8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60" name="Google Shape;7860;p8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861" name="Google Shape;7861;p81"/>
          <p:cNvGrpSpPr/>
          <p:nvPr/>
        </p:nvGrpSpPr>
        <p:grpSpPr>
          <a:xfrm>
            <a:off x="885604" y="3341093"/>
            <a:ext cx="356176" cy="355051"/>
            <a:chOff x="-47524975" y="3569100"/>
            <a:chExt cx="300875" cy="299925"/>
          </a:xfrm>
        </p:grpSpPr>
        <p:sp>
          <p:nvSpPr>
            <p:cNvPr id="7862" name="Google Shape;7862;p8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63" name="Google Shape;7863;p8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64" name="Google Shape;7864;p8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65" name="Google Shape;7865;p8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66" name="Google Shape;7866;p8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867" name="Google Shape;7867;p81"/>
          <p:cNvGrpSpPr/>
          <p:nvPr/>
        </p:nvGrpSpPr>
        <p:grpSpPr>
          <a:xfrm>
            <a:off x="886061" y="3820354"/>
            <a:ext cx="355259" cy="270411"/>
            <a:chOff x="-47523400" y="3973950"/>
            <a:chExt cx="300100" cy="228425"/>
          </a:xfrm>
        </p:grpSpPr>
        <p:sp>
          <p:nvSpPr>
            <p:cNvPr id="7868" name="Google Shape;7868;p8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69" name="Google Shape;7869;p8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70" name="Google Shape;7870;p8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71" name="Google Shape;7871;p8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72" name="Google Shape;7872;p8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873" name="Google Shape;7873;p81"/>
          <p:cNvGrpSpPr/>
          <p:nvPr/>
        </p:nvGrpSpPr>
        <p:grpSpPr>
          <a:xfrm>
            <a:off x="3091184" y="2903353"/>
            <a:ext cx="354341" cy="357596"/>
            <a:chOff x="-45673275" y="3199325"/>
            <a:chExt cx="299325" cy="302075"/>
          </a:xfrm>
        </p:grpSpPr>
        <p:sp>
          <p:nvSpPr>
            <p:cNvPr id="7874" name="Google Shape;7874;p8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75" name="Google Shape;7875;p8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76" name="Google Shape;7876;p8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877" name="Google Shape;7877;p81"/>
          <p:cNvGrpSpPr/>
          <p:nvPr/>
        </p:nvGrpSpPr>
        <p:grpSpPr>
          <a:xfrm>
            <a:off x="3090252" y="3361602"/>
            <a:ext cx="356205" cy="314240"/>
            <a:chOff x="-45674075" y="3586425"/>
            <a:chExt cx="300900" cy="265450"/>
          </a:xfrm>
        </p:grpSpPr>
        <p:sp>
          <p:nvSpPr>
            <p:cNvPr id="7878" name="Google Shape;7878;p8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79" name="Google Shape;7879;p8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880" name="Google Shape;7880;p81"/>
          <p:cNvGrpSpPr/>
          <p:nvPr/>
        </p:nvGrpSpPr>
        <p:grpSpPr>
          <a:xfrm>
            <a:off x="3091184" y="3777442"/>
            <a:ext cx="354341" cy="356205"/>
            <a:chOff x="-45673275" y="3937700"/>
            <a:chExt cx="299325" cy="300900"/>
          </a:xfrm>
        </p:grpSpPr>
        <p:sp>
          <p:nvSpPr>
            <p:cNvPr id="7881" name="Google Shape;7881;p8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82" name="Google Shape;7882;p8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83" name="Google Shape;7883;p8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84" name="Google Shape;7884;p8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85" name="Google Shape;7885;p8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86" name="Google Shape;7886;p8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887" name="Google Shape;7887;p81"/>
          <p:cNvGrpSpPr/>
          <p:nvPr/>
        </p:nvGrpSpPr>
        <p:grpSpPr>
          <a:xfrm>
            <a:off x="2205350" y="4270226"/>
            <a:ext cx="356205" cy="356205"/>
            <a:chOff x="-44512325" y="3176075"/>
            <a:chExt cx="300900" cy="300900"/>
          </a:xfrm>
        </p:grpSpPr>
        <p:sp>
          <p:nvSpPr>
            <p:cNvPr id="7888" name="Google Shape;7888;p8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89" name="Google Shape;7889;p8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90" name="Google Shape;7890;p8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891" name="Google Shape;7891;p81"/>
          <p:cNvGrpSpPr/>
          <p:nvPr/>
        </p:nvGrpSpPr>
        <p:grpSpPr>
          <a:xfrm>
            <a:off x="2608690" y="1539250"/>
            <a:ext cx="354341" cy="354341"/>
            <a:chOff x="-49027775" y="3183175"/>
            <a:chExt cx="299325" cy="299325"/>
          </a:xfrm>
        </p:grpSpPr>
        <p:sp>
          <p:nvSpPr>
            <p:cNvPr id="7892" name="Google Shape;7892;p8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93" name="Google Shape;7893;p8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94" name="Google Shape;7894;p8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95" name="Google Shape;7895;p8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896" name="Google Shape;7896;p81"/>
          <p:cNvGrpSpPr/>
          <p:nvPr/>
        </p:nvGrpSpPr>
        <p:grpSpPr>
          <a:xfrm>
            <a:off x="2608229" y="1974651"/>
            <a:ext cx="355259" cy="357152"/>
            <a:chOff x="-49027775" y="3550975"/>
            <a:chExt cx="300100" cy="301700"/>
          </a:xfrm>
        </p:grpSpPr>
        <p:sp>
          <p:nvSpPr>
            <p:cNvPr id="7897" name="Google Shape;7897;p8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98" name="Google Shape;7898;p8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899" name="Google Shape;7899;p8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00" name="Google Shape;7900;p8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01" name="Google Shape;7901;p8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02" name="Google Shape;7902;p8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03" name="Google Shape;7903;p8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04" name="Google Shape;7904;p8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05" name="Google Shape;7905;p8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06" name="Google Shape;7906;p8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907" name="Google Shape;7907;p81"/>
          <p:cNvGrpSpPr/>
          <p:nvPr/>
        </p:nvGrpSpPr>
        <p:grpSpPr>
          <a:xfrm>
            <a:off x="2606305" y="2411710"/>
            <a:ext cx="359107" cy="355525"/>
            <a:chOff x="-49031025" y="3920175"/>
            <a:chExt cx="303350" cy="300325"/>
          </a:xfrm>
        </p:grpSpPr>
        <p:sp>
          <p:nvSpPr>
            <p:cNvPr id="7908" name="Google Shape;7908;p8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09" name="Google Shape;7909;p8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10" name="Google Shape;7910;p8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11" name="Google Shape;7911;p8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12" name="Google Shape;7912;p8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13" name="Google Shape;7913;p8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914" name="Google Shape;7914;p81"/>
          <p:cNvGrpSpPr/>
          <p:nvPr/>
        </p:nvGrpSpPr>
        <p:grpSpPr>
          <a:xfrm>
            <a:off x="1322411" y="2904745"/>
            <a:ext cx="356176" cy="354341"/>
            <a:chOff x="-47155575" y="3200500"/>
            <a:chExt cx="300875" cy="299325"/>
          </a:xfrm>
        </p:grpSpPr>
        <p:sp>
          <p:nvSpPr>
            <p:cNvPr id="7915" name="Google Shape;7915;p8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16" name="Google Shape;7916;p8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17" name="Google Shape;7917;p8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18" name="Google Shape;7918;p8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19" name="Google Shape;7919;p8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20" name="Google Shape;7920;p8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921" name="Google Shape;7921;p81"/>
          <p:cNvGrpSpPr/>
          <p:nvPr/>
        </p:nvGrpSpPr>
        <p:grpSpPr>
          <a:xfrm>
            <a:off x="1322869" y="3341091"/>
            <a:ext cx="355259" cy="355259"/>
            <a:chOff x="-47154800" y="3569100"/>
            <a:chExt cx="300100" cy="300100"/>
          </a:xfrm>
        </p:grpSpPr>
        <p:sp>
          <p:nvSpPr>
            <p:cNvPr id="7922" name="Google Shape;7922;p8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23" name="Google Shape;7923;p8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24" name="Google Shape;7924;p8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25" name="Google Shape;7925;p8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26" name="Google Shape;7926;p8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27" name="Google Shape;7927;p8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928" name="Google Shape;7928;p81"/>
          <p:cNvGrpSpPr/>
          <p:nvPr/>
        </p:nvGrpSpPr>
        <p:grpSpPr>
          <a:xfrm>
            <a:off x="1323345" y="3779307"/>
            <a:ext cx="354311" cy="353423"/>
            <a:chOff x="-47154000" y="3939275"/>
            <a:chExt cx="299300" cy="298550"/>
          </a:xfrm>
        </p:grpSpPr>
        <p:sp>
          <p:nvSpPr>
            <p:cNvPr id="7929" name="Google Shape;7929;p8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30" name="Google Shape;7930;p8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31" name="Google Shape;7931;p8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32" name="Google Shape;7932;p8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933" name="Google Shape;7933;p81"/>
          <p:cNvGrpSpPr/>
          <p:nvPr/>
        </p:nvGrpSpPr>
        <p:grpSpPr>
          <a:xfrm>
            <a:off x="3548634" y="2904745"/>
            <a:ext cx="312375" cy="354341"/>
            <a:chOff x="-45286550" y="3200500"/>
            <a:chExt cx="263875" cy="299325"/>
          </a:xfrm>
        </p:grpSpPr>
        <p:sp>
          <p:nvSpPr>
            <p:cNvPr id="7934" name="Google Shape;7934;p8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35" name="Google Shape;7935;p8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36" name="Google Shape;7936;p8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937" name="Google Shape;7937;p81"/>
          <p:cNvGrpSpPr/>
          <p:nvPr/>
        </p:nvGrpSpPr>
        <p:grpSpPr>
          <a:xfrm>
            <a:off x="3548634" y="3342040"/>
            <a:ext cx="312375" cy="354311"/>
            <a:chOff x="-45286550" y="3569900"/>
            <a:chExt cx="263875" cy="299300"/>
          </a:xfrm>
        </p:grpSpPr>
        <p:sp>
          <p:nvSpPr>
            <p:cNvPr id="7938" name="Google Shape;7938;p8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39" name="Google Shape;7939;p8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40" name="Google Shape;7940;p8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41" name="Google Shape;7941;p8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42" name="Google Shape;7942;p8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43" name="Google Shape;7943;p8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944" name="Google Shape;7944;p81"/>
          <p:cNvGrpSpPr/>
          <p:nvPr/>
        </p:nvGrpSpPr>
        <p:grpSpPr>
          <a:xfrm>
            <a:off x="3559821" y="3778387"/>
            <a:ext cx="290001" cy="355259"/>
            <a:chOff x="-45277900" y="3938500"/>
            <a:chExt cx="244975" cy="300100"/>
          </a:xfrm>
        </p:grpSpPr>
        <p:sp>
          <p:nvSpPr>
            <p:cNvPr id="7945" name="Google Shape;7945;p8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46" name="Google Shape;7946;p8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47" name="Google Shape;7947;p8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48" name="Google Shape;7948;p8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949" name="Google Shape;7949;p81"/>
          <p:cNvGrpSpPr/>
          <p:nvPr/>
        </p:nvGrpSpPr>
        <p:grpSpPr>
          <a:xfrm>
            <a:off x="2645769" y="4247490"/>
            <a:ext cx="355259" cy="355259"/>
            <a:chOff x="-44502875" y="3576975"/>
            <a:chExt cx="300100" cy="300100"/>
          </a:xfrm>
        </p:grpSpPr>
        <p:sp>
          <p:nvSpPr>
            <p:cNvPr id="7950" name="Google Shape;7950;p8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51" name="Google Shape;7951;p8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52" name="Google Shape;7952;p8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953" name="Google Shape;7953;p81"/>
          <p:cNvGrpSpPr/>
          <p:nvPr/>
        </p:nvGrpSpPr>
        <p:grpSpPr>
          <a:xfrm>
            <a:off x="4858982" y="1973145"/>
            <a:ext cx="356196" cy="354671"/>
            <a:chOff x="-13946200" y="3647075"/>
            <a:chExt cx="353650" cy="352100"/>
          </a:xfrm>
        </p:grpSpPr>
        <p:sp>
          <p:nvSpPr>
            <p:cNvPr id="7954" name="Google Shape;7954;p81"/>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55" name="Google Shape;7955;p81"/>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56" name="Google Shape;7956;p81"/>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57" name="Google Shape;7957;p81"/>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58" name="Google Shape;7958;p81"/>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59" name="Google Shape;7959;p81"/>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960" name="Google Shape;7960;p81"/>
          <p:cNvGrpSpPr/>
          <p:nvPr/>
        </p:nvGrpSpPr>
        <p:grpSpPr>
          <a:xfrm>
            <a:off x="6642373" y="1532629"/>
            <a:ext cx="357003" cy="354267"/>
            <a:chOff x="-12163025" y="3214275"/>
            <a:chExt cx="354450" cy="351700"/>
          </a:xfrm>
        </p:grpSpPr>
        <p:sp>
          <p:nvSpPr>
            <p:cNvPr id="7961" name="Google Shape;7961;p81"/>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62" name="Google Shape;7962;p81"/>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63" name="Google Shape;7963;p81"/>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964" name="Google Shape;7964;p81"/>
          <p:cNvGrpSpPr/>
          <p:nvPr/>
        </p:nvGrpSpPr>
        <p:grpSpPr>
          <a:xfrm>
            <a:off x="6643156" y="1972365"/>
            <a:ext cx="355441" cy="356232"/>
            <a:chOff x="-12160675" y="3647875"/>
            <a:chExt cx="352900" cy="353650"/>
          </a:xfrm>
        </p:grpSpPr>
        <p:sp>
          <p:nvSpPr>
            <p:cNvPr id="7965" name="Google Shape;7965;p81"/>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66" name="Google Shape;7966;p81"/>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67" name="Google Shape;7967;p81"/>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68" name="Google Shape;7968;p81"/>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69" name="Google Shape;7969;p81"/>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70" name="Google Shape;7970;p81"/>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71" name="Google Shape;7971;p81"/>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972" name="Google Shape;7972;p81"/>
          <p:cNvGrpSpPr/>
          <p:nvPr/>
        </p:nvGrpSpPr>
        <p:grpSpPr>
          <a:xfrm>
            <a:off x="6653871" y="2416821"/>
            <a:ext cx="354635" cy="356232"/>
            <a:chOff x="-12160675" y="4081850"/>
            <a:chExt cx="352100" cy="353650"/>
          </a:xfrm>
        </p:grpSpPr>
        <p:sp>
          <p:nvSpPr>
            <p:cNvPr id="7973" name="Google Shape;7973;p81"/>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74" name="Google Shape;7974;p81"/>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75" name="Google Shape;7975;p81"/>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76" name="Google Shape;7976;p81"/>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77" name="Google Shape;7977;p81"/>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78" name="Google Shape;7978;p81"/>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979" name="Google Shape;7979;p81"/>
          <p:cNvGrpSpPr/>
          <p:nvPr/>
        </p:nvGrpSpPr>
        <p:grpSpPr>
          <a:xfrm>
            <a:off x="4858836" y="2891265"/>
            <a:ext cx="355416" cy="355652"/>
            <a:chOff x="-10391650" y="3180600"/>
            <a:chExt cx="352875" cy="353075"/>
          </a:xfrm>
        </p:grpSpPr>
        <p:sp>
          <p:nvSpPr>
            <p:cNvPr id="7980" name="Google Shape;7980;p81"/>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81" name="Google Shape;7981;p81"/>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82" name="Google Shape;7982;p81"/>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83" name="Google Shape;7983;p81"/>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84" name="Google Shape;7984;p81"/>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85" name="Google Shape;7985;p81"/>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986" name="Google Shape;7986;p81"/>
          <p:cNvGrpSpPr/>
          <p:nvPr/>
        </p:nvGrpSpPr>
        <p:grpSpPr>
          <a:xfrm>
            <a:off x="4858836" y="3368062"/>
            <a:ext cx="354635" cy="353891"/>
            <a:chOff x="-10390875" y="3616350"/>
            <a:chExt cx="352100" cy="351325"/>
          </a:xfrm>
        </p:grpSpPr>
        <p:sp>
          <p:nvSpPr>
            <p:cNvPr id="7987" name="Google Shape;7987;p81"/>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88" name="Google Shape;7988;p81"/>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89" name="Google Shape;7989;p81"/>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990" name="Google Shape;7990;p81"/>
          <p:cNvGrpSpPr/>
          <p:nvPr/>
        </p:nvGrpSpPr>
        <p:grpSpPr>
          <a:xfrm>
            <a:off x="7525812" y="2892728"/>
            <a:ext cx="312585" cy="354671"/>
            <a:chOff x="-10370400" y="4049550"/>
            <a:chExt cx="310350" cy="352100"/>
          </a:xfrm>
        </p:grpSpPr>
        <p:sp>
          <p:nvSpPr>
            <p:cNvPr id="7991" name="Google Shape;7991;p81"/>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92" name="Google Shape;7992;p81"/>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93" name="Google Shape;7993;p81"/>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94" name="Google Shape;7994;p81"/>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95" name="Google Shape;7995;p81"/>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7996" name="Google Shape;7996;p81"/>
          <p:cNvGrpSpPr/>
          <p:nvPr/>
        </p:nvGrpSpPr>
        <p:grpSpPr>
          <a:xfrm>
            <a:off x="6630067" y="2891669"/>
            <a:ext cx="379236" cy="354847"/>
            <a:chOff x="-8674650" y="3210975"/>
            <a:chExt cx="376525" cy="352275"/>
          </a:xfrm>
        </p:grpSpPr>
        <p:sp>
          <p:nvSpPr>
            <p:cNvPr id="7997" name="Google Shape;7997;p81"/>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98" name="Google Shape;7998;p81"/>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7999" name="Google Shape;7999;p81"/>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00" name="Google Shape;8000;p81"/>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01" name="Google Shape;8001;p81"/>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02" name="Google Shape;8002;p81"/>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003" name="Google Shape;8003;p81"/>
          <p:cNvGrpSpPr/>
          <p:nvPr/>
        </p:nvGrpSpPr>
        <p:grpSpPr>
          <a:xfrm>
            <a:off x="5301564" y="1973145"/>
            <a:ext cx="356221" cy="354671"/>
            <a:chOff x="-13512225" y="3647075"/>
            <a:chExt cx="353675" cy="352100"/>
          </a:xfrm>
        </p:grpSpPr>
        <p:sp>
          <p:nvSpPr>
            <p:cNvPr id="8004" name="Google Shape;8004;p81"/>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05" name="Google Shape;8005;p81"/>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06" name="Google Shape;8006;p81"/>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07" name="Google Shape;8007;p81"/>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08" name="Google Shape;8008;p81"/>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09" name="Google Shape;8009;p81"/>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10" name="Google Shape;8010;p81"/>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11" name="Google Shape;8011;p81"/>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12" name="Google Shape;8012;p81"/>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13" name="Google Shape;8013;p81"/>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014" name="Google Shape;8014;p81"/>
          <p:cNvGrpSpPr/>
          <p:nvPr/>
        </p:nvGrpSpPr>
        <p:grpSpPr>
          <a:xfrm>
            <a:off x="5311876" y="2417211"/>
            <a:ext cx="356221" cy="355451"/>
            <a:chOff x="-13512225" y="4080275"/>
            <a:chExt cx="353675" cy="352875"/>
          </a:xfrm>
        </p:grpSpPr>
        <p:sp>
          <p:nvSpPr>
            <p:cNvPr id="8015" name="Google Shape;8015;p81"/>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16" name="Google Shape;8016;p81"/>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17" name="Google Shape;8017;p81"/>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18" name="Google Shape;8018;p81"/>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19" name="Google Shape;8019;p81"/>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20" name="Google Shape;8020;p81"/>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21" name="Google Shape;8021;p81"/>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22" name="Google Shape;8022;p81"/>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23" name="Google Shape;8023;p81"/>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24" name="Google Shape;8024;p81"/>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25" name="Google Shape;8025;p81"/>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026" name="Google Shape;8026;p81"/>
          <p:cNvGrpSpPr/>
          <p:nvPr/>
        </p:nvGrpSpPr>
        <p:grpSpPr>
          <a:xfrm>
            <a:off x="7084957" y="1564573"/>
            <a:ext cx="356196" cy="290379"/>
            <a:chOff x="-11728250" y="3245400"/>
            <a:chExt cx="353650" cy="288275"/>
          </a:xfrm>
        </p:grpSpPr>
        <p:sp>
          <p:nvSpPr>
            <p:cNvPr id="8027" name="Google Shape;8027;p81"/>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28" name="Google Shape;8028;p81"/>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29" name="Google Shape;8029;p81"/>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30" name="Google Shape;8030;p81"/>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31" name="Google Shape;8031;p81"/>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032" name="Google Shape;8032;p81"/>
          <p:cNvGrpSpPr/>
          <p:nvPr/>
        </p:nvGrpSpPr>
        <p:grpSpPr>
          <a:xfrm>
            <a:off x="7117465" y="2417211"/>
            <a:ext cx="311804" cy="355451"/>
            <a:chOff x="-11703850" y="4081850"/>
            <a:chExt cx="309575" cy="352875"/>
          </a:xfrm>
        </p:grpSpPr>
        <p:sp>
          <p:nvSpPr>
            <p:cNvPr id="8033" name="Google Shape;8033;p81"/>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34" name="Google Shape;8034;p81"/>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35" name="Google Shape;8035;p81"/>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36" name="Google Shape;8036;p81"/>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37" name="Google Shape;8037;p81"/>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38" name="Google Shape;8038;p81"/>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39" name="Google Shape;8039;p81"/>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40" name="Google Shape;8040;p81"/>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041" name="Google Shape;8041;p81"/>
          <p:cNvGrpSpPr/>
          <p:nvPr/>
        </p:nvGrpSpPr>
        <p:grpSpPr>
          <a:xfrm>
            <a:off x="5306120" y="2891365"/>
            <a:ext cx="357003" cy="355451"/>
            <a:chOff x="-9958475" y="3180025"/>
            <a:chExt cx="354450" cy="352875"/>
          </a:xfrm>
        </p:grpSpPr>
        <p:sp>
          <p:nvSpPr>
            <p:cNvPr id="8042" name="Google Shape;8042;p81"/>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43" name="Google Shape;8043;p81"/>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44" name="Google Shape;8044;p81"/>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045" name="Google Shape;8045;p81"/>
          <p:cNvGrpSpPr/>
          <p:nvPr/>
        </p:nvGrpSpPr>
        <p:grpSpPr>
          <a:xfrm>
            <a:off x="5315247" y="3367346"/>
            <a:ext cx="337967" cy="355325"/>
            <a:chOff x="-9949025" y="3615575"/>
            <a:chExt cx="335550" cy="352750"/>
          </a:xfrm>
        </p:grpSpPr>
        <p:sp>
          <p:nvSpPr>
            <p:cNvPr id="8046" name="Google Shape;8046;p81"/>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47" name="Google Shape;8047;p81"/>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48" name="Google Shape;8048;p81"/>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049" name="Google Shape;8049;p81"/>
          <p:cNvGrpSpPr/>
          <p:nvPr/>
        </p:nvGrpSpPr>
        <p:grpSpPr>
          <a:xfrm>
            <a:off x="7950094" y="2890852"/>
            <a:ext cx="360175" cy="358423"/>
            <a:chOff x="-9961625" y="4048175"/>
            <a:chExt cx="357600" cy="355825"/>
          </a:xfrm>
        </p:grpSpPr>
        <p:sp>
          <p:nvSpPr>
            <p:cNvPr id="8050" name="Google Shape;8050;p81"/>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51" name="Google Shape;8051;p81"/>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52" name="Google Shape;8052;p81"/>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53" name="Google Shape;8053;p81"/>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54" name="Google Shape;8054;p81"/>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55" name="Google Shape;8055;p81"/>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056" name="Google Shape;8056;p81"/>
          <p:cNvGrpSpPr/>
          <p:nvPr/>
        </p:nvGrpSpPr>
        <p:grpSpPr>
          <a:xfrm>
            <a:off x="6636815" y="3366364"/>
            <a:ext cx="364959" cy="357289"/>
            <a:chOff x="-8680950" y="3624225"/>
            <a:chExt cx="362350" cy="354700"/>
          </a:xfrm>
        </p:grpSpPr>
        <p:sp>
          <p:nvSpPr>
            <p:cNvPr id="8057" name="Google Shape;8057;p81"/>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58" name="Google Shape;8058;p81"/>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59" name="Google Shape;8059;p81"/>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60" name="Google Shape;8060;p81"/>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61" name="Google Shape;8061;p81"/>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62" name="Google Shape;8062;p81"/>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063" name="Google Shape;8063;p81"/>
          <p:cNvGrpSpPr/>
          <p:nvPr/>
        </p:nvGrpSpPr>
        <p:grpSpPr>
          <a:xfrm>
            <a:off x="5773059" y="1532025"/>
            <a:ext cx="313365" cy="355476"/>
            <a:chOff x="-13056975" y="3212300"/>
            <a:chExt cx="311125" cy="352900"/>
          </a:xfrm>
        </p:grpSpPr>
        <p:sp>
          <p:nvSpPr>
            <p:cNvPr id="8064" name="Google Shape;8064;p81"/>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65" name="Google Shape;8065;p81"/>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66" name="Google Shape;8066;p81"/>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67" name="Google Shape;8067;p81"/>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068" name="Google Shape;8068;p81"/>
          <p:cNvGrpSpPr/>
          <p:nvPr/>
        </p:nvGrpSpPr>
        <p:grpSpPr>
          <a:xfrm>
            <a:off x="5750447" y="1972818"/>
            <a:ext cx="358588" cy="355325"/>
            <a:chOff x="-13077450" y="3647075"/>
            <a:chExt cx="356025" cy="352750"/>
          </a:xfrm>
        </p:grpSpPr>
        <p:sp>
          <p:nvSpPr>
            <p:cNvPr id="8069" name="Google Shape;8069;p81"/>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70" name="Google Shape;8070;p81"/>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71" name="Google Shape;8071;p81"/>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072" name="Google Shape;8072;p81"/>
          <p:cNvGrpSpPr/>
          <p:nvPr/>
        </p:nvGrpSpPr>
        <p:grpSpPr>
          <a:xfrm>
            <a:off x="5761552" y="2416418"/>
            <a:ext cx="357003" cy="357037"/>
            <a:chOff x="-13079025" y="4079475"/>
            <a:chExt cx="354450" cy="354450"/>
          </a:xfrm>
        </p:grpSpPr>
        <p:sp>
          <p:nvSpPr>
            <p:cNvPr id="8073" name="Google Shape;8073;p81"/>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74" name="Google Shape;8074;p81"/>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75" name="Google Shape;8075;p81"/>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76" name="Google Shape;8076;p81"/>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077" name="Google Shape;8077;p81"/>
          <p:cNvGrpSpPr/>
          <p:nvPr/>
        </p:nvGrpSpPr>
        <p:grpSpPr>
          <a:xfrm>
            <a:off x="7534620" y="1532428"/>
            <a:ext cx="356221" cy="354671"/>
            <a:chOff x="-11292700" y="3213875"/>
            <a:chExt cx="353675" cy="352100"/>
          </a:xfrm>
        </p:grpSpPr>
        <p:sp>
          <p:nvSpPr>
            <p:cNvPr id="8078" name="Google Shape;8078;p81"/>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79" name="Google Shape;8079;p81"/>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80" name="Google Shape;8080;p81"/>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81" name="Google Shape;8081;p81"/>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82" name="Google Shape;8082;p81"/>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83" name="Google Shape;8083;p81"/>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84" name="Google Shape;8084;p81"/>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085" name="Google Shape;8085;p81"/>
          <p:cNvGrpSpPr/>
          <p:nvPr/>
        </p:nvGrpSpPr>
        <p:grpSpPr>
          <a:xfrm>
            <a:off x="7528677" y="1972365"/>
            <a:ext cx="368107" cy="356232"/>
            <a:chOff x="-11299000" y="3647875"/>
            <a:chExt cx="365475" cy="353650"/>
          </a:xfrm>
        </p:grpSpPr>
        <p:sp>
          <p:nvSpPr>
            <p:cNvPr id="8086" name="Google Shape;8086;p81"/>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87" name="Google Shape;8087;p81"/>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88" name="Google Shape;8088;p81"/>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89" name="Google Shape;8089;p81"/>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90" name="Google Shape;8090;p81"/>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91" name="Google Shape;8091;p81"/>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092" name="Google Shape;8092;p81"/>
          <p:cNvGrpSpPr/>
          <p:nvPr/>
        </p:nvGrpSpPr>
        <p:grpSpPr>
          <a:xfrm>
            <a:off x="7544139" y="2428317"/>
            <a:ext cx="357808" cy="333240"/>
            <a:chOff x="-11295075" y="4092875"/>
            <a:chExt cx="355250" cy="330825"/>
          </a:xfrm>
        </p:grpSpPr>
        <p:sp>
          <p:nvSpPr>
            <p:cNvPr id="8093" name="Google Shape;8093;p81"/>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94" name="Google Shape;8094;p81"/>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95" name="Google Shape;8095;p81"/>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96" name="Google Shape;8096;p81"/>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097" name="Google Shape;8097;p81"/>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098" name="Google Shape;8098;p81"/>
          <p:cNvGrpSpPr/>
          <p:nvPr/>
        </p:nvGrpSpPr>
        <p:grpSpPr>
          <a:xfrm>
            <a:off x="5769741" y="2891365"/>
            <a:ext cx="312585" cy="355451"/>
            <a:chOff x="-9500075" y="3180800"/>
            <a:chExt cx="310350" cy="352875"/>
          </a:xfrm>
        </p:grpSpPr>
        <p:sp>
          <p:nvSpPr>
            <p:cNvPr id="8099" name="Google Shape;8099;p81"/>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00" name="Google Shape;8100;p81"/>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01" name="Google Shape;8101;p81"/>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02" name="Google Shape;8102;p81"/>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03" name="Google Shape;8103;p81"/>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04" name="Google Shape;8104;p81"/>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05" name="Google Shape;8105;p81"/>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06" name="Google Shape;8106;p81"/>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07" name="Google Shape;8107;p81"/>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108" name="Google Shape;8108;p81"/>
          <p:cNvGrpSpPr/>
          <p:nvPr/>
        </p:nvGrpSpPr>
        <p:grpSpPr>
          <a:xfrm>
            <a:off x="5747531" y="3366880"/>
            <a:ext cx="356221" cy="356257"/>
            <a:chOff x="-9523700" y="3614000"/>
            <a:chExt cx="353675" cy="353675"/>
          </a:xfrm>
        </p:grpSpPr>
        <p:sp>
          <p:nvSpPr>
            <p:cNvPr id="8109" name="Google Shape;8109;p81"/>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10" name="Google Shape;8110;p81"/>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11" name="Google Shape;8111;p81"/>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12" name="Google Shape;8112;p81"/>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13" name="Google Shape;8113;p81"/>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14" name="Google Shape;8114;p81"/>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15" name="Google Shape;8115;p81"/>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16" name="Google Shape;8116;p81"/>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17" name="Google Shape;8117;p81"/>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118" name="Google Shape;8118;p81"/>
          <p:cNvGrpSpPr/>
          <p:nvPr/>
        </p:nvGrpSpPr>
        <p:grpSpPr>
          <a:xfrm>
            <a:off x="7532482" y="3389521"/>
            <a:ext cx="356221" cy="354671"/>
            <a:chOff x="-9523700" y="4049550"/>
            <a:chExt cx="353675" cy="352100"/>
          </a:xfrm>
        </p:grpSpPr>
        <p:sp>
          <p:nvSpPr>
            <p:cNvPr id="8119" name="Google Shape;8119;p81"/>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20" name="Google Shape;8120;p81"/>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21" name="Google Shape;8121;p81"/>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22" name="Google Shape;8122;p81"/>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23" name="Google Shape;8123;p81"/>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24" name="Google Shape;8124;p81"/>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25" name="Google Shape;8125;p81"/>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126" name="Google Shape;8126;p81"/>
          <p:cNvGrpSpPr/>
          <p:nvPr/>
        </p:nvGrpSpPr>
        <p:grpSpPr>
          <a:xfrm>
            <a:off x="7088596" y="3389494"/>
            <a:ext cx="357003" cy="311029"/>
            <a:chOff x="-8209150" y="3659675"/>
            <a:chExt cx="354450" cy="308775"/>
          </a:xfrm>
        </p:grpSpPr>
        <p:sp>
          <p:nvSpPr>
            <p:cNvPr id="8127" name="Google Shape;8127;p81"/>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28" name="Google Shape;8128;p81"/>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29" name="Google Shape;8129;p81"/>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30" name="Google Shape;8130;p81"/>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31" name="Google Shape;8131;p81"/>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32" name="Google Shape;8132;p81"/>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133" name="Google Shape;8133;p81"/>
          <p:cNvGrpSpPr/>
          <p:nvPr/>
        </p:nvGrpSpPr>
        <p:grpSpPr>
          <a:xfrm>
            <a:off x="6202158" y="2418407"/>
            <a:ext cx="356221" cy="353059"/>
            <a:chOff x="-12643475" y="4081850"/>
            <a:chExt cx="353675" cy="350500"/>
          </a:xfrm>
        </p:grpSpPr>
        <p:sp>
          <p:nvSpPr>
            <p:cNvPr id="8134" name="Google Shape;8134;p81"/>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35" name="Google Shape;8135;p81"/>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36" name="Google Shape;8136;p81"/>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37" name="Google Shape;8137;p81"/>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8138" name="Google Shape;8138;p81"/>
          <p:cNvSpPr/>
          <p:nvPr/>
        </p:nvSpPr>
        <p:spPr>
          <a:xfrm>
            <a:off x="8015263" y="1973048"/>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8139" name="Google Shape;8139;p81"/>
          <p:cNvGrpSpPr/>
          <p:nvPr/>
        </p:nvGrpSpPr>
        <p:grpSpPr>
          <a:xfrm>
            <a:off x="7984758" y="2428317"/>
            <a:ext cx="356221" cy="333240"/>
            <a:chOff x="-10858725" y="4092875"/>
            <a:chExt cx="353675" cy="330825"/>
          </a:xfrm>
        </p:grpSpPr>
        <p:sp>
          <p:nvSpPr>
            <p:cNvPr id="8140" name="Google Shape;8140;p81"/>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41" name="Google Shape;8141;p81"/>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42" name="Google Shape;8142;p81"/>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43" name="Google Shape;8143;p81"/>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44" name="Google Shape;8144;p81"/>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45" name="Google Shape;8145;p81"/>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146" name="Google Shape;8146;p81"/>
          <p:cNvGrpSpPr/>
          <p:nvPr/>
        </p:nvGrpSpPr>
        <p:grpSpPr>
          <a:xfrm>
            <a:off x="6243281" y="3367283"/>
            <a:ext cx="252279" cy="355451"/>
            <a:chOff x="-9039300" y="3614000"/>
            <a:chExt cx="250475" cy="352875"/>
          </a:xfrm>
        </p:grpSpPr>
        <p:sp>
          <p:nvSpPr>
            <p:cNvPr id="8147" name="Google Shape;8147;p81"/>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48" name="Google Shape;8148;p81"/>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149" name="Google Shape;8149;p81"/>
          <p:cNvGrpSpPr/>
          <p:nvPr/>
        </p:nvGrpSpPr>
        <p:grpSpPr>
          <a:xfrm>
            <a:off x="7975247" y="3389521"/>
            <a:ext cx="354635" cy="354671"/>
            <a:chOff x="-9088150" y="4049550"/>
            <a:chExt cx="352100" cy="352100"/>
          </a:xfrm>
        </p:grpSpPr>
        <p:sp>
          <p:nvSpPr>
            <p:cNvPr id="8150" name="Google Shape;8150;p81"/>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51" name="Google Shape;8151;p81"/>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52" name="Google Shape;8152;p81"/>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53" name="Google Shape;8153;p81"/>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54" name="Google Shape;8154;p81"/>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55" name="Google Shape;8155;p81"/>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156" name="Google Shape;8156;p81"/>
          <p:cNvGrpSpPr/>
          <p:nvPr/>
        </p:nvGrpSpPr>
        <p:grpSpPr>
          <a:xfrm>
            <a:off x="7109611" y="2891755"/>
            <a:ext cx="315757" cy="354671"/>
            <a:chOff x="-8191825" y="3174500"/>
            <a:chExt cx="313500" cy="352100"/>
          </a:xfrm>
        </p:grpSpPr>
        <p:sp>
          <p:nvSpPr>
            <p:cNvPr id="8157" name="Google Shape;8157;p81"/>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58" name="Google Shape;8158;p81"/>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59" name="Google Shape;8159;p81"/>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160" name="Google Shape;8160;p81"/>
          <p:cNvGrpSpPr/>
          <p:nvPr/>
        </p:nvGrpSpPr>
        <p:grpSpPr>
          <a:xfrm>
            <a:off x="4858968" y="1532276"/>
            <a:ext cx="356221" cy="354973"/>
            <a:chOff x="-13947000" y="3212800"/>
            <a:chExt cx="353675" cy="352400"/>
          </a:xfrm>
        </p:grpSpPr>
        <p:sp>
          <p:nvSpPr>
            <p:cNvPr id="8161" name="Google Shape;8161;p81"/>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62" name="Google Shape;8162;p81"/>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8163" name="Google Shape;8163;p81"/>
          <p:cNvSpPr/>
          <p:nvPr/>
        </p:nvSpPr>
        <p:spPr>
          <a:xfrm>
            <a:off x="4902089"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8164" name="Google Shape;8164;p81"/>
          <p:cNvGrpSpPr/>
          <p:nvPr/>
        </p:nvGrpSpPr>
        <p:grpSpPr>
          <a:xfrm>
            <a:off x="5301564" y="1531635"/>
            <a:ext cx="356221" cy="356257"/>
            <a:chOff x="-13512225" y="3211525"/>
            <a:chExt cx="353675" cy="353675"/>
          </a:xfrm>
        </p:grpSpPr>
        <p:sp>
          <p:nvSpPr>
            <p:cNvPr id="8165" name="Google Shape;8165;p81"/>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66" name="Google Shape;8166;p81"/>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67" name="Google Shape;8167;p81"/>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68" name="Google Shape;8168;p81"/>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69" name="Google Shape;8169;p81"/>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170" name="Google Shape;8170;p81"/>
          <p:cNvGrpSpPr/>
          <p:nvPr/>
        </p:nvGrpSpPr>
        <p:grpSpPr>
          <a:xfrm>
            <a:off x="6191846" y="1532025"/>
            <a:ext cx="356221" cy="355476"/>
            <a:chOff x="-12643475" y="3212300"/>
            <a:chExt cx="353675" cy="352900"/>
          </a:xfrm>
        </p:grpSpPr>
        <p:sp>
          <p:nvSpPr>
            <p:cNvPr id="8171" name="Google Shape;8171;p81"/>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72" name="Google Shape;8172;p81"/>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73" name="Google Shape;8173;p81"/>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74" name="Google Shape;8174;p81"/>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75" name="Google Shape;8175;p81"/>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76" name="Google Shape;8176;p81"/>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77" name="Google Shape;8177;p81"/>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78" name="Google Shape;8178;p81"/>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79" name="Google Shape;8179;p81"/>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180" name="Google Shape;8180;p81"/>
          <p:cNvGrpSpPr/>
          <p:nvPr/>
        </p:nvGrpSpPr>
        <p:grpSpPr>
          <a:xfrm>
            <a:off x="6191846" y="1983799"/>
            <a:ext cx="356221" cy="333367"/>
            <a:chOff x="-12643475" y="3657325"/>
            <a:chExt cx="353675" cy="330950"/>
          </a:xfrm>
        </p:grpSpPr>
        <p:sp>
          <p:nvSpPr>
            <p:cNvPr id="8181" name="Google Shape;8181;p81"/>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82" name="Google Shape;8182;p81"/>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83" name="Google Shape;8183;p81"/>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84" name="Google Shape;8184;p81"/>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85" name="Google Shape;8185;p81"/>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86" name="Google Shape;8186;p81"/>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187" name="Google Shape;8187;p81"/>
          <p:cNvGrpSpPr/>
          <p:nvPr/>
        </p:nvGrpSpPr>
        <p:grpSpPr>
          <a:xfrm>
            <a:off x="7974847" y="1532428"/>
            <a:ext cx="355416" cy="354671"/>
            <a:chOff x="-10857925" y="3213875"/>
            <a:chExt cx="352875" cy="352100"/>
          </a:xfrm>
        </p:grpSpPr>
        <p:sp>
          <p:nvSpPr>
            <p:cNvPr id="8188" name="Google Shape;8188;p81"/>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89" name="Google Shape;8189;p81"/>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90" name="Google Shape;8190;p81"/>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91" name="Google Shape;8191;p81"/>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92" name="Google Shape;8192;p81"/>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93" name="Google Shape;8193;p81"/>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94" name="Google Shape;8194;p81"/>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95" name="Google Shape;8195;p81"/>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96" name="Google Shape;8196;p81"/>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197" name="Google Shape;8197;p81"/>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198" name="Google Shape;8198;p81"/>
          <p:cNvGrpSpPr/>
          <p:nvPr/>
        </p:nvGrpSpPr>
        <p:grpSpPr>
          <a:xfrm>
            <a:off x="6191763" y="2891856"/>
            <a:ext cx="356096" cy="354469"/>
            <a:chOff x="-9089725" y="3180200"/>
            <a:chExt cx="353550" cy="351900"/>
          </a:xfrm>
        </p:grpSpPr>
        <p:sp>
          <p:nvSpPr>
            <p:cNvPr id="8199" name="Google Shape;8199;p81"/>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00" name="Google Shape;8200;p81"/>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201" name="Google Shape;8201;p81"/>
          <p:cNvGrpSpPr/>
          <p:nvPr/>
        </p:nvGrpSpPr>
        <p:grpSpPr>
          <a:xfrm>
            <a:off x="7083761" y="1971659"/>
            <a:ext cx="358588" cy="357643"/>
            <a:chOff x="7083760" y="1971660"/>
            <a:chExt cx="358588" cy="357642"/>
          </a:xfrm>
        </p:grpSpPr>
        <p:sp>
          <p:nvSpPr>
            <p:cNvPr id="8202" name="Google Shape;8202;p81"/>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03" name="Google Shape;8203;p81"/>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04" name="Google Shape;8204;p81"/>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05" name="Google Shape;8205;p81"/>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06" name="Google Shape;8206;p81"/>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07" name="Google Shape;8207;p81"/>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08" name="Google Shape;8208;p81"/>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09" name="Google Shape;8209;p81"/>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10" name="Google Shape;8210;p81"/>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11" name="Google Shape;8211;p81"/>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12" name="Google Shape;8212;p81"/>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13" name="Google Shape;8213;p81"/>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17"/>
        <p:cNvGrpSpPr/>
        <p:nvPr/>
      </p:nvGrpSpPr>
      <p:grpSpPr>
        <a:xfrm>
          <a:off x="0" y="0"/>
          <a:ext cx="0" cy="0"/>
          <a:chOff x="0" y="0"/>
          <a:chExt cx="0" cy="0"/>
        </a:xfrm>
      </p:grpSpPr>
      <p:sp>
        <p:nvSpPr>
          <p:cNvPr id="8218" name="Google Shape;8218;p82"/>
          <p:cNvSpPr txBox="1">
            <a:spLocks noGrp="1"/>
          </p:cNvSpPr>
          <p:nvPr>
            <p:ph type="title" idx="4294967295"/>
          </p:nvPr>
        </p:nvSpPr>
        <p:spPr>
          <a:xfrm>
            <a:off x="1068101" y="933450"/>
            <a:ext cx="7047300" cy="482400"/>
          </a:xfrm>
          <a:prstGeom prst="rect">
            <a:avLst/>
          </a:prstGeom>
        </p:spPr>
        <p:txBody>
          <a:bodyPr spcFirstLastPara="1" wrap="square" lIns="91425" tIns="91425" rIns="91425" bIns="91425" anchor="t" anchorCtr="0">
            <a:noAutofit/>
          </a:bodyPr>
          <a:lstStyle/>
          <a:p>
            <a:pPr>
              <a:buClr>
                <a:srgbClr val="000000"/>
              </a:buClr>
              <a:buSzPts val="1100"/>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219" name="Google Shape;8219;p82"/>
          <p:cNvSpPr/>
          <p:nvPr/>
        </p:nvSpPr>
        <p:spPr>
          <a:xfrm>
            <a:off x="801941" y="1691071"/>
            <a:ext cx="343404" cy="446999"/>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8220" name="Google Shape;8220;p82"/>
          <p:cNvGrpSpPr/>
          <p:nvPr/>
        </p:nvGrpSpPr>
        <p:grpSpPr>
          <a:xfrm>
            <a:off x="748855" y="2243508"/>
            <a:ext cx="452799" cy="449473"/>
            <a:chOff x="-21322300" y="3693325"/>
            <a:chExt cx="306400" cy="304150"/>
          </a:xfrm>
        </p:grpSpPr>
        <p:sp>
          <p:nvSpPr>
            <p:cNvPr id="8221" name="Google Shape;8221;p82"/>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22" name="Google Shape;8222;p82"/>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23" name="Google Shape;8223;p82"/>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24" name="Google Shape;8224;p82"/>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225" name="Google Shape;8225;p82"/>
          <p:cNvGrpSpPr/>
          <p:nvPr/>
        </p:nvGrpSpPr>
        <p:grpSpPr>
          <a:xfrm>
            <a:off x="748263" y="2810245"/>
            <a:ext cx="453980" cy="422540"/>
            <a:chOff x="-21322300" y="4077125"/>
            <a:chExt cx="307200" cy="285925"/>
          </a:xfrm>
        </p:grpSpPr>
        <p:sp>
          <p:nvSpPr>
            <p:cNvPr id="8226" name="Google Shape;8226;p82"/>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27" name="Google Shape;8227;p82"/>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28" name="Google Shape;8228;p82"/>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29" name="Google Shape;8229;p82"/>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30" name="Google Shape;8230;p82"/>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31" name="Google Shape;8231;p82"/>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32" name="Google Shape;8232;p82"/>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33" name="Google Shape;8233;p82"/>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34" name="Google Shape;8234;p82"/>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35" name="Google Shape;8235;p82"/>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36" name="Google Shape;8236;p82"/>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37" name="Google Shape;8237;p82"/>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238" name="Google Shape;8238;p82"/>
          <p:cNvGrpSpPr/>
          <p:nvPr/>
        </p:nvGrpSpPr>
        <p:grpSpPr>
          <a:xfrm>
            <a:off x="3525440" y="1689129"/>
            <a:ext cx="451653" cy="450212"/>
            <a:chOff x="-19394200" y="3333800"/>
            <a:chExt cx="305625" cy="304650"/>
          </a:xfrm>
        </p:grpSpPr>
        <p:sp>
          <p:nvSpPr>
            <p:cNvPr id="8239" name="Google Shape;8239;p82"/>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40" name="Google Shape;8240;p82"/>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41" name="Google Shape;8241;p82"/>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42" name="Google Shape;8242;p82"/>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43" name="Google Shape;8243;p82"/>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44" name="Google Shape;8244;p82"/>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45" name="Google Shape;8245;p82"/>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46" name="Google Shape;8246;p82"/>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47" name="Google Shape;8247;p82"/>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248" name="Google Shape;8248;p82"/>
          <p:cNvGrpSpPr/>
          <p:nvPr/>
        </p:nvGrpSpPr>
        <p:grpSpPr>
          <a:xfrm>
            <a:off x="3524277" y="2243581"/>
            <a:ext cx="453980" cy="449325"/>
            <a:chOff x="-19396575" y="3708500"/>
            <a:chExt cx="307200" cy="304050"/>
          </a:xfrm>
        </p:grpSpPr>
        <p:sp>
          <p:nvSpPr>
            <p:cNvPr id="8249" name="Google Shape;8249;p82"/>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50" name="Google Shape;8250;p82"/>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51" name="Google Shape;8251;p82"/>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252" name="Google Shape;8252;p82"/>
          <p:cNvGrpSpPr/>
          <p:nvPr/>
        </p:nvGrpSpPr>
        <p:grpSpPr>
          <a:xfrm>
            <a:off x="3518457" y="2796462"/>
            <a:ext cx="465619" cy="450101"/>
            <a:chOff x="-19394200" y="4084200"/>
            <a:chExt cx="315075" cy="304575"/>
          </a:xfrm>
        </p:grpSpPr>
        <p:sp>
          <p:nvSpPr>
            <p:cNvPr id="8253" name="Google Shape;8253;p82"/>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54" name="Google Shape;8254;p82"/>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55" name="Google Shape;8255;p82"/>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56" name="Google Shape;8256;p82"/>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57" name="Google Shape;8257;p82"/>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58" name="Google Shape;8258;p82"/>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259" name="Google Shape;8259;p82"/>
          <p:cNvGrpSpPr/>
          <p:nvPr/>
        </p:nvGrpSpPr>
        <p:grpSpPr>
          <a:xfrm>
            <a:off x="6324169" y="1689001"/>
            <a:ext cx="400447" cy="450471"/>
            <a:chOff x="-17526750" y="3309200"/>
            <a:chExt cx="270975" cy="304825"/>
          </a:xfrm>
        </p:grpSpPr>
        <p:sp>
          <p:nvSpPr>
            <p:cNvPr id="8260" name="Google Shape;8260;p82"/>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61" name="Google Shape;8261;p82"/>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62" name="Google Shape;8262;p82"/>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63" name="Google Shape;8263;p82"/>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64" name="Google Shape;8264;p82"/>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265" name="Google Shape;8265;p82"/>
          <p:cNvGrpSpPr/>
          <p:nvPr/>
        </p:nvGrpSpPr>
        <p:grpSpPr>
          <a:xfrm>
            <a:off x="6300321" y="2244175"/>
            <a:ext cx="448143" cy="448143"/>
            <a:chOff x="-17542500" y="3684100"/>
            <a:chExt cx="303250" cy="303250"/>
          </a:xfrm>
        </p:grpSpPr>
        <p:sp>
          <p:nvSpPr>
            <p:cNvPr id="8266" name="Google Shape;8266;p82"/>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67" name="Google Shape;8267;p82"/>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68" name="Google Shape;8268;p82"/>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69" name="Google Shape;8269;p82"/>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70" name="Google Shape;8270;p82"/>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71" name="Google Shape;8271;p82"/>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72" name="Google Shape;8272;p82"/>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273" name="Google Shape;8273;p82"/>
          <p:cNvGrpSpPr/>
          <p:nvPr/>
        </p:nvGrpSpPr>
        <p:grpSpPr>
          <a:xfrm>
            <a:off x="6299728" y="2810818"/>
            <a:ext cx="449325" cy="421395"/>
            <a:chOff x="-17542500" y="4068450"/>
            <a:chExt cx="304050" cy="285150"/>
          </a:xfrm>
        </p:grpSpPr>
        <p:sp>
          <p:nvSpPr>
            <p:cNvPr id="8274" name="Google Shape;8274;p82"/>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75" name="Google Shape;8275;p82"/>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76" name="Google Shape;8276;p82"/>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77" name="Google Shape;8277;p82"/>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78" name="Google Shape;8278;p82"/>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79" name="Google Shape;8279;p82"/>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280" name="Google Shape;8280;p82"/>
          <p:cNvGrpSpPr/>
          <p:nvPr/>
        </p:nvGrpSpPr>
        <p:grpSpPr>
          <a:xfrm>
            <a:off x="3530151" y="3342212"/>
            <a:ext cx="343404" cy="449325"/>
            <a:chOff x="-15652200" y="3335975"/>
            <a:chExt cx="232375" cy="304050"/>
          </a:xfrm>
        </p:grpSpPr>
        <p:sp>
          <p:nvSpPr>
            <p:cNvPr id="8281" name="Google Shape;8281;p82"/>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82" name="Google Shape;8282;p82"/>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83" name="Google Shape;8283;p82"/>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84" name="Google Shape;8284;p82"/>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85" name="Google Shape;8285;p82"/>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86" name="Google Shape;8286;p82"/>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87" name="Google Shape;8287;p82"/>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88" name="Google Shape;8288;p82"/>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89" name="Google Shape;8289;p82"/>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290" name="Google Shape;8290;p82"/>
          <p:cNvGrpSpPr/>
          <p:nvPr/>
        </p:nvGrpSpPr>
        <p:grpSpPr>
          <a:xfrm>
            <a:off x="1303491" y="1689574"/>
            <a:ext cx="450471" cy="449325"/>
            <a:chOff x="-20946600" y="3317850"/>
            <a:chExt cx="304825" cy="304050"/>
          </a:xfrm>
        </p:grpSpPr>
        <p:sp>
          <p:nvSpPr>
            <p:cNvPr id="8291" name="Google Shape;8291;p82"/>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92" name="Google Shape;8292;p82"/>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93" name="Google Shape;8293;p82"/>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294" name="Google Shape;8294;p82"/>
          <p:cNvGrpSpPr/>
          <p:nvPr/>
        </p:nvGrpSpPr>
        <p:grpSpPr>
          <a:xfrm>
            <a:off x="1304064" y="2243729"/>
            <a:ext cx="449325" cy="449031"/>
            <a:chOff x="-20945825" y="3692175"/>
            <a:chExt cx="304050" cy="303850"/>
          </a:xfrm>
        </p:grpSpPr>
        <p:sp>
          <p:nvSpPr>
            <p:cNvPr id="8295" name="Google Shape;8295;p82"/>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96" name="Google Shape;8296;p82"/>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97" name="Google Shape;8297;p82"/>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298" name="Google Shape;8298;p82"/>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299" name="Google Shape;8299;p82"/>
          <p:cNvGrpSpPr/>
          <p:nvPr/>
        </p:nvGrpSpPr>
        <p:grpSpPr>
          <a:xfrm>
            <a:off x="1329669" y="2797444"/>
            <a:ext cx="398119" cy="448143"/>
            <a:chOff x="-20930075" y="4066100"/>
            <a:chExt cx="269400" cy="303250"/>
          </a:xfrm>
        </p:grpSpPr>
        <p:sp>
          <p:nvSpPr>
            <p:cNvPr id="8300" name="Google Shape;8300;p82"/>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01" name="Google Shape;8301;p82"/>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302" name="Google Shape;8302;p82"/>
          <p:cNvGrpSpPr/>
          <p:nvPr/>
        </p:nvGrpSpPr>
        <p:grpSpPr>
          <a:xfrm>
            <a:off x="4110889" y="1689849"/>
            <a:ext cx="372516" cy="448771"/>
            <a:chOff x="-18994100" y="3334775"/>
            <a:chExt cx="252075" cy="303675"/>
          </a:xfrm>
        </p:grpSpPr>
        <p:sp>
          <p:nvSpPr>
            <p:cNvPr id="8303" name="Google Shape;8303;p82"/>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04" name="Google Shape;8304;p82"/>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05" name="Google Shape;8305;p82"/>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06" name="Google Shape;8306;p82"/>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307" name="Google Shape;8307;p82"/>
          <p:cNvGrpSpPr/>
          <p:nvPr/>
        </p:nvGrpSpPr>
        <p:grpSpPr>
          <a:xfrm>
            <a:off x="4125446" y="2244744"/>
            <a:ext cx="343404" cy="446999"/>
            <a:chOff x="-18983850" y="3710075"/>
            <a:chExt cx="232375" cy="302475"/>
          </a:xfrm>
        </p:grpSpPr>
        <p:sp>
          <p:nvSpPr>
            <p:cNvPr id="8308" name="Google Shape;8308;p82"/>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09" name="Google Shape;8309;p82"/>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10" name="Google Shape;8310;p82"/>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11" name="Google Shape;8311;p82"/>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312" name="Google Shape;8312;p82"/>
          <p:cNvGrpSpPr/>
          <p:nvPr/>
        </p:nvGrpSpPr>
        <p:grpSpPr>
          <a:xfrm>
            <a:off x="4071911" y="2797423"/>
            <a:ext cx="450471" cy="448180"/>
            <a:chOff x="-19020075" y="4084200"/>
            <a:chExt cx="304825" cy="303275"/>
          </a:xfrm>
        </p:grpSpPr>
        <p:sp>
          <p:nvSpPr>
            <p:cNvPr id="8313" name="Google Shape;8313;p82"/>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14" name="Google Shape;8314;p82"/>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15" name="Google Shape;8315;p82"/>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16" name="Google Shape;8316;p82"/>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17" name="Google Shape;8317;p82"/>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18" name="Google Shape;8318;p82"/>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19" name="Google Shape;8319;p82"/>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20" name="Google Shape;8320;p82"/>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21" name="Google Shape;8321;p82"/>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322" name="Google Shape;8322;p82"/>
          <p:cNvGrpSpPr/>
          <p:nvPr/>
        </p:nvGrpSpPr>
        <p:grpSpPr>
          <a:xfrm>
            <a:off x="6889177" y="1689001"/>
            <a:ext cx="396937" cy="450471"/>
            <a:chOff x="-17149475" y="3309200"/>
            <a:chExt cx="268600" cy="304825"/>
          </a:xfrm>
        </p:grpSpPr>
        <p:sp>
          <p:nvSpPr>
            <p:cNvPr id="8323" name="Google Shape;8323;p82"/>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24" name="Google Shape;8324;p82"/>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325" name="Google Shape;8325;p82"/>
          <p:cNvGrpSpPr/>
          <p:nvPr/>
        </p:nvGrpSpPr>
        <p:grpSpPr>
          <a:xfrm>
            <a:off x="6862983" y="2258122"/>
            <a:ext cx="449325" cy="420249"/>
            <a:chOff x="-17168375" y="3692750"/>
            <a:chExt cx="304050" cy="284375"/>
          </a:xfrm>
        </p:grpSpPr>
        <p:sp>
          <p:nvSpPr>
            <p:cNvPr id="8326" name="Google Shape;8326;p82"/>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27" name="Google Shape;8327;p82"/>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28" name="Google Shape;8328;p82"/>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29" name="Google Shape;8329;p82"/>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30" name="Google Shape;8330;p82"/>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31" name="Google Shape;8331;p82"/>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32" name="Google Shape;8332;p82"/>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333" name="Google Shape;8333;p82"/>
          <p:cNvGrpSpPr/>
          <p:nvPr/>
        </p:nvGrpSpPr>
        <p:grpSpPr>
          <a:xfrm>
            <a:off x="6859491" y="2796853"/>
            <a:ext cx="456308" cy="449325"/>
            <a:chOff x="-17170750" y="4058800"/>
            <a:chExt cx="308775" cy="304050"/>
          </a:xfrm>
        </p:grpSpPr>
        <p:sp>
          <p:nvSpPr>
            <p:cNvPr id="8334" name="Google Shape;8334;p82"/>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35" name="Google Shape;8335;p82"/>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36" name="Google Shape;8336;p82"/>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37" name="Google Shape;8337;p82"/>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38" name="Google Shape;8338;p82"/>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39" name="Google Shape;8339;p82"/>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40" name="Google Shape;8340;p82"/>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41" name="Google Shape;8341;p82"/>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42" name="Google Shape;8342;p82"/>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43" name="Google Shape;8343;p82"/>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44" name="Google Shape;8344;p82"/>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45" name="Google Shape;8345;p82"/>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46" name="Google Shape;8346;p82"/>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47" name="Google Shape;8347;p82"/>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48" name="Google Shape;8348;p82"/>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49" name="Google Shape;8349;p82"/>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50" name="Google Shape;8350;p82"/>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351" name="Google Shape;8351;p82"/>
          <p:cNvGrpSpPr/>
          <p:nvPr/>
        </p:nvGrpSpPr>
        <p:grpSpPr>
          <a:xfrm>
            <a:off x="5721389" y="3343359"/>
            <a:ext cx="450471" cy="446999"/>
            <a:chOff x="-15688425" y="3707725"/>
            <a:chExt cx="304825" cy="302475"/>
          </a:xfrm>
        </p:grpSpPr>
        <p:sp>
          <p:nvSpPr>
            <p:cNvPr id="8352" name="Google Shape;8352;p82"/>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53" name="Google Shape;8353;p82"/>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54" name="Google Shape;8354;p82"/>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55" name="Google Shape;8355;p82"/>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56" name="Google Shape;8356;p82"/>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57" name="Google Shape;8357;p82"/>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358" name="Google Shape;8358;p82"/>
          <p:cNvGrpSpPr/>
          <p:nvPr/>
        </p:nvGrpSpPr>
        <p:grpSpPr>
          <a:xfrm>
            <a:off x="1865544" y="1690442"/>
            <a:ext cx="451653" cy="447589"/>
            <a:chOff x="-20572500" y="3319025"/>
            <a:chExt cx="305625" cy="302875"/>
          </a:xfrm>
        </p:grpSpPr>
        <p:sp>
          <p:nvSpPr>
            <p:cNvPr id="8359" name="Google Shape;8359;p82"/>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60" name="Google Shape;8360;p82"/>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361" name="Google Shape;8361;p82"/>
          <p:cNvGrpSpPr/>
          <p:nvPr/>
        </p:nvGrpSpPr>
        <p:grpSpPr>
          <a:xfrm>
            <a:off x="1866708" y="2305411"/>
            <a:ext cx="449325" cy="325671"/>
            <a:chOff x="-20571700" y="3722875"/>
            <a:chExt cx="304050" cy="220375"/>
          </a:xfrm>
        </p:grpSpPr>
        <p:sp>
          <p:nvSpPr>
            <p:cNvPr id="8362" name="Google Shape;8362;p82"/>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63" name="Google Shape;8363;p82"/>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64" name="Google Shape;8364;p82"/>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65" name="Google Shape;8365;p82"/>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66" name="Google Shape;8366;p82"/>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67" name="Google Shape;8367;p82"/>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68" name="Google Shape;8368;p82"/>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369" name="Google Shape;8369;p82"/>
          <p:cNvGrpSpPr/>
          <p:nvPr/>
        </p:nvGrpSpPr>
        <p:grpSpPr>
          <a:xfrm>
            <a:off x="1866135" y="2796279"/>
            <a:ext cx="450471" cy="450471"/>
            <a:chOff x="-20571700" y="4066875"/>
            <a:chExt cx="304825" cy="304825"/>
          </a:xfrm>
        </p:grpSpPr>
        <p:sp>
          <p:nvSpPr>
            <p:cNvPr id="8370" name="Google Shape;8370;p82"/>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71" name="Google Shape;8371;p82"/>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72" name="Google Shape;8372;p82"/>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73" name="Google Shape;8373;p82"/>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74" name="Google Shape;8374;p82"/>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75" name="Google Shape;8375;p82"/>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376" name="Google Shape;8376;p82"/>
          <p:cNvGrpSpPr/>
          <p:nvPr/>
        </p:nvGrpSpPr>
        <p:grpSpPr>
          <a:xfrm>
            <a:off x="4632838" y="1688260"/>
            <a:ext cx="453980" cy="451948"/>
            <a:chOff x="-18645175" y="3334200"/>
            <a:chExt cx="307200" cy="305825"/>
          </a:xfrm>
        </p:grpSpPr>
        <p:sp>
          <p:nvSpPr>
            <p:cNvPr id="8377" name="Google Shape;8377;p82"/>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78" name="Google Shape;8378;p82"/>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79" name="Google Shape;8379;p82"/>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80" name="Google Shape;8380;p82"/>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81" name="Google Shape;8381;p82"/>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382" name="Google Shape;8382;p82"/>
          <p:cNvGrpSpPr/>
          <p:nvPr/>
        </p:nvGrpSpPr>
        <p:grpSpPr>
          <a:xfrm>
            <a:off x="4633430" y="2242990"/>
            <a:ext cx="452799" cy="450507"/>
            <a:chOff x="-18645175" y="3708500"/>
            <a:chExt cx="306400" cy="304850"/>
          </a:xfrm>
        </p:grpSpPr>
        <p:sp>
          <p:nvSpPr>
            <p:cNvPr id="8383" name="Google Shape;8383;p82"/>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84" name="Google Shape;8384;p82"/>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85" name="Google Shape;8385;p82"/>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86" name="Google Shape;8386;p82"/>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87" name="Google Shape;8387;p82"/>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88" name="Google Shape;8388;p82"/>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89" name="Google Shape;8389;p82"/>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390" name="Google Shape;8390;p82"/>
          <p:cNvGrpSpPr/>
          <p:nvPr/>
        </p:nvGrpSpPr>
        <p:grpSpPr>
          <a:xfrm>
            <a:off x="4631102" y="2795631"/>
            <a:ext cx="457453" cy="451763"/>
            <a:chOff x="-18647525" y="4082625"/>
            <a:chExt cx="309550" cy="305700"/>
          </a:xfrm>
        </p:grpSpPr>
        <p:sp>
          <p:nvSpPr>
            <p:cNvPr id="8391" name="Google Shape;8391;p82"/>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92" name="Google Shape;8392;p82"/>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93" name="Google Shape;8393;p82"/>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94" name="Google Shape;8394;p82"/>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395" name="Google Shape;8395;p82"/>
          <p:cNvGrpSpPr/>
          <p:nvPr/>
        </p:nvGrpSpPr>
        <p:grpSpPr>
          <a:xfrm>
            <a:off x="7441485" y="1689593"/>
            <a:ext cx="395755" cy="449288"/>
            <a:chOff x="-16775350" y="3309200"/>
            <a:chExt cx="267800" cy="304025"/>
          </a:xfrm>
        </p:grpSpPr>
        <p:sp>
          <p:nvSpPr>
            <p:cNvPr id="8396" name="Google Shape;8396;p82"/>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97" name="Google Shape;8397;p82"/>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398" name="Google Shape;8398;p82"/>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399" name="Google Shape;8399;p82"/>
          <p:cNvGrpSpPr/>
          <p:nvPr/>
        </p:nvGrpSpPr>
        <p:grpSpPr>
          <a:xfrm>
            <a:off x="7441485" y="2241827"/>
            <a:ext cx="395755" cy="452835"/>
            <a:chOff x="-16775350" y="3683300"/>
            <a:chExt cx="267800" cy="306425"/>
          </a:xfrm>
        </p:grpSpPr>
        <p:sp>
          <p:nvSpPr>
            <p:cNvPr id="8400" name="Google Shape;8400;p82"/>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01" name="Google Shape;8401;p82"/>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02" name="Google Shape;8402;p82"/>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403" name="Google Shape;8403;p82"/>
          <p:cNvGrpSpPr/>
          <p:nvPr/>
        </p:nvGrpSpPr>
        <p:grpSpPr>
          <a:xfrm>
            <a:off x="7413536" y="2796870"/>
            <a:ext cx="451653" cy="449288"/>
            <a:chOff x="-16794250" y="4058225"/>
            <a:chExt cx="305625" cy="304025"/>
          </a:xfrm>
        </p:grpSpPr>
        <p:sp>
          <p:nvSpPr>
            <p:cNvPr id="8404" name="Google Shape;8404;p82"/>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05" name="Google Shape;8405;p82"/>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06" name="Google Shape;8406;p82"/>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07" name="Google Shape;8407;p82"/>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08" name="Google Shape;8408;p82"/>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09" name="Google Shape;8409;p82"/>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10" name="Google Shape;8410;p82"/>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11" name="Google Shape;8411;p82"/>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12" name="Google Shape;8412;p82"/>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8413" name="Google Shape;8413;p82"/>
          <p:cNvSpPr/>
          <p:nvPr/>
        </p:nvSpPr>
        <p:spPr>
          <a:xfrm>
            <a:off x="7992206" y="1689084"/>
            <a:ext cx="452799" cy="450471"/>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8414" name="Google Shape;8414;p82"/>
          <p:cNvGrpSpPr/>
          <p:nvPr/>
        </p:nvGrpSpPr>
        <p:grpSpPr>
          <a:xfrm>
            <a:off x="2414954" y="1689574"/>
            <a:ext cx="457453" cy="449325"/>
            <a:chOff x="-20199150" y="3317850"/>
            <a:chExt cx="309550" cy="304050"/>
          </a:xfrm>
        </p:grpSpPr>
        <p:sp>
          <p:nvSpPr>
            <p:cNvPr id="8415" name="Google Shape;8415;p82"/>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16" name="Google Shape;8416;p82"/>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17" name="Google Shape;8417;p82"/>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18" name="Google Shape;8418;p82"/>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19" name="Google Shape;8419;p82"/>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20" name="Google Shape;8420;p82"/>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21" name="Google Shape;8421;p82"/>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422" name="Google Shape;8422;p82"/>
          <p:cNvGrpSpPr/>
          <p:nvPr/>
        </p:nvGrpSpPr>
        <p:grpSpPr>
          <a:xfrm>
            <a:off x="2417282" y="2242861"/>
            <a:ext cx="452799" cy="450767"/>
            <a:chOff x="-20199150" y="3693150"/>
            <a:chExt cx="306400" cy="305025"/>
          </a:xfrm>
        </p:grpSpPr>
        <p:sp>
          <p:nvSpPr>
            <p:cNvPr id="8423" name="Google Shape;8423;p82"/>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24" name="Google Shape;8424;p82"/>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25" name="Google Shape;8425;p82"/>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26" name="Google Shape;8426;p82"/>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27" name="Google Shape;8427;p82"/>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28" name="Google Shape;8428;p82"/>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429" name="Google Shape;8429;p82"/>
          <p:cNvGrpSpPr/>
          <p:nvPr/>
        </p:nvGrpSpPr>
        <p:grpSpPr>
          <a:xfrm>
            <a:off x="2417855" y="2795688"/>
            <a:ext cx="451653" cy="451653"/>
            <a:chOff x="-20197575" y="4066875"/>
            <a:chExt cx="305625" cy="305625"/>
          </a:xfrm>
        </p:grpSpPr>
        <p:sp>
          <p:nvSpPr>
            <p:cNvPr id="8430" name="Google Shape;8430;p82"/>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31" name="Google Shape;8431;p82"/>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32" name="Google Shape;8432;p82"/>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33" name="Google Shape;8433;p82"/>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34" name="Google Shape;8434;p82"/>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35" name="Google Shape;8435;p82"/>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36" name="Google Shape;8436;p82"/>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37" name="Google Shape;8437;p82"/>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438" name="Google Shape;8438;p82"/>
          <p:cNvGrpSpPr/>
          <p:nvPr/>
        </p:nvGrpSpPr>
        <p:grpSpPr>
          <a:xfrm>
            <a:off x="5200072" y="1687519"/>
            <a:ext cx="449325" cy="453427"/>
            <a:chOff x="-18271050" y="3333200"/>
            <a:chExt cx="304050" cy="306825"/>
          </a:xfrm>
        </p:grpSpPr>
        <p:sp>
          <p:nvSpPr>
            <p:cNvPr id="8439" name="Google Shape;8439;p82"/>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40" name="Google Shape;8440;p82"/>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41" name="Google Shape;8441;p82"/>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42" name="Google Shape;8442;p82"/>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43" name="Google Shape;8443;p82"/>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444" name="Google Shape;8444;p82"/>
          <p:cNvGrpSpPr/>
          <p:nvPr/>
        </p:nvGrpSpPr>
        <p:grpSpPr>
          <a:xfrm>
            <a:off x="5200645" y="2244172"/>
            <a:ext cx="448180" cy="448143"/>
            <a:chOff x="-18270275" y="3710875"/>
            <a:chExt cx="303275" cy="303250"/>
          </a:xfrm>
        </p:grpSpPr>
        <p:sp>
          <p:nvSpPr>
            <p:cNvPr id="8445" name="Google Shape;8445;p82"/>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46" name="Google Shape;8446;p82"/>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47" name="Google Shape;8447;p82"/>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48" name="Google Shape;8448;p82"/>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49" name="Google Shape;8449;p82"/>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50" name="Google Shape;8450;p82"/>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451" name="Google Shape;8451;p82"/>
          <p:cNvGrpSpPr/>
          <p:nvPr/>
        </p:nvGrpSpPr>
        <p:grpSpPr>
          <a:xfrm>
            <a:off x="5254197" y="2797423"/>
            <a:ext cx="341076" cy="448180"/>
            <a:chOff x="-18234025" y="4084200"/>
            <a:chExt cx="230800" cy="303275"/>
          </a:xfrm>
        </p:grpSpPr>
        <p:sp>
          <p:nvSpPr>
            <p:cNvPr id="8452" name="Google Shape;8452;p82"/>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53" name="Google Shape;8453;p82"/>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54" name="Google Shape;8454;p82"/>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455" name="Google Shape;8455;p82"/>
          <p:cNvGrpSpPr/>
          <p:nvPr/>
        </p:nvGrpSpPr>
        <p:grpSpPr>
          <a:xfrm>
            <a:off x="2366752" y="3341641"/>
            <a:ext cx="449325" cy="450471"/>
            <a:chOff x="-16419350" y="3308400"/>
            <a:chExt cx="304050" cy="304825"/>
          </a:xfrm>
        </p:grpSpPr>
        <p:sp>
          <p:nvSpPr>
            <p:cNvPr id="8456" name="Google Shape;8456;p82"/>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57" name="Google Shape;8457;p82"/>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58" name="Google Shape;8458;p82"/>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59" name="Google Shape;8459;p82"/>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60" name="Google Shape;8460;p82"/>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61" name="Google Shape;8461;p82"/>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62" name="Google Shape;8462;p82"/>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463" name="Google Shape;8463;p82"/>
          <p:cNvGrpSpPr/>
          <p:nvPr/>
        </p:nvGrpSpPr>
        <p:grpSpPr>
          <a:xfrm>
            <a:off x="4638307" y="3340423"/>
            <a:ext cx="395755" cy="452872"/>
            <a:chOff x="-16401225" y="3683275"/>
            <a:chExt cx="267800" cy="306450"/>
          </a:xfrm>
        </p:grpSpPr>
        <p:sp>
          <p:nvSpPr>
            <p:cNvPr id="8464" name="Google Shape;8464;p82"/>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65" name="Google Shape;8465;p82"/>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66" name="Google Shape;8466;p82"/>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67" name="Google Shape;8467;p82"/>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68" name="Google Shape;8468;p82"/>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69" name="Google Shape;8469;p82"/>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70" name="Google Shape;8470;p82"/>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471" name="Google Shape;8471;p82"/>
          <p:cNvGrpSpPr/>
          <p:nvPr/>
        </p:nvGrpSpPr>
        <p:grpSpPr>
          <a:xfrm>
            <a:off x="8003755" y="2797063"/>
            <a:ext cx="450471" cy="448180"/>
            <a:chOff x="-16419350" y="4058200"/>
            <a:chExt cx="304825" cy="303275"/>
          </a:xfrm>
        </p:grpSpPr>
        <p:sp>
          <p:nvSpPr>
            <p:cNvPr id="8472" name="Google Shape;8472;p82"/>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73" name="Google Shape;8473;p82"/>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74" name="Google Shape;8474;p82"/>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75" name="Google Shape;8475;p82"/>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76" name="Google Shape;8476;p82"/>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77" name="Google Shape;8477;p82"/>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78" name="Google Shape;8478;p82"/>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479" name="Google Shape;8479;p82"/>
          <p:cNvGrpSpPr/>
          <p:nvPr/>
        </p:nvGrpSpPr>
        <p:grpSpPr>
          <a:xfrm>
            <a:off x="4030644" y="3343081"/>
            <a:ext cx="450507" cy="447589"/>
            <a:chOff x="-15296200" y="3326900"/>
            <a:chExt cx="304850" cy="302875"/>
          </a:xfrm>
        </p:grpSpPr>
        <p:sp>
          <p:nvSpPr>
            <p:cNvPr id="8480" name="Google Shape;8480;p82"/>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81" name="Google Shape;8481;p82"/>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82" name="Google Shape;8482;p82"/>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83" name="Google Shape;8483;p82"/>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84" name="Google Shape;8484;p82"/>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485" name="Google Shape;8485;p82"/>
          <p:cNvGrpSpPr/>
          <p:nvPr/>
        </p:nvGrpSpPr>
        <p:grpSpPr>
          <a:xfrm>
            <a:off x="2946297" y="1706881"/>
            <a:ext cx="486567" cy="414708"/>
            <a:chOff x="-19835275" y="3330250"/>
            <a:chExt cx="329250" cy="280625"/>
          </a:xfrm>
        </p:grpSpPr>
        <p:sp>
          <p:nvSpPr>
            <p:cNvPr id="8486" name="Google Shape;8486;p82"/>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87" name="Google Shape;8487;p82"/>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88" name="Google Shape;8488;p82"/>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489" name="Google Shape;8489;p82"/>
          <p:cNvGrpSpPr/>
          <p:nvPr/>
        </p:nvGrpSpPr>
        <p:grpSpPr>
          <a:xfrm>
            <a:off x="2964325" y="2243471"/>
            <a:ext cx="450507" cy="449547"/>
            <a:chOff x="-19822675" y="3692750"/>
            <a:chExt cx="304850" cy="304200"/>
          </a:xfrm>
        </p:grpSpPr>
        <p:sp>
          <p:nvSpPr>
            <p:cNvPr id="8490" name="Google Shape;8490;p82"/>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91" name="Google Shape;8491;p82"/>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92" name="Google Shape;8492;p82"/>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93" name="Google Shape;8493;p82"/>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94" name="Google Shape;8494;p82"/>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495" name="Google Shape;8495;p82"/>
          <p:cNvGrpSpPr/>
          <p:nvPr/>
        </p:nvGrpSpPr>
        <p:grpSpPr>
          <a:xfrm>
            <a:off x="2964916" y="2796279"/>
            <a:ext cx="449325" cy="450471"/>
            <a:chOff x="-19822675" y="4066875"/>
            <a:chExt cx="304050" cy="304825"/>
          </a:xfrm>
        </p:grpSpPr>
        <p:sp>
          <p:nvSpPr>
            <p:cNvPr id="8496" name="Google Shape;8496;p82"/>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97" name="Google Shape;8497;p82"/>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98" name="Google Shape;8498;p82"/>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499" name="Google Shape;8499;p82"/>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00" name="Google Shape;8500;p82"/>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01" name="Google Shape;8501;p82"/>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502" name="Google Shape;8502;p82"/>
          <p:cNvGrpSpPr/>
          <p:nvPr/>
        </p:nvGrpSpPr>
        <p:grpSpPr>
          <a:xfrm>
            <a:off x="5773986" y="1689572"/>
            <a:ext cx="399303" cy="449325"/>
            <a:chOff x="-17878825" y="3334400"/>
            <a:chExt cx="270200" cy="304050"/>
          </a:xfrm>
        </p:grpSpPr>
        <p:sp>
          <p:nvSpPr>
            <p:cNvPr id="8503" name="Google Shape;8503;p82"/>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04" name="Google Shape;8504;p82"/>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05" name="Google Shape;8505;p82"/>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06" name="Google Shape;8506;p82"/>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07" name="Google Shape;8507;p82"/>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08" name="Google Shape;8508;p82"/>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09" name="Google Shape;8509;p82"/>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510" name="Google Shape;8510;p82"/>
          <p:cNvGrpSpPr/>
          <p:nvPr/>
        </p:nvGrpSpPr>
        <p:grpSpPr>
          <a:xfrm>
            <a:off x="5747810" y="2242417"/>
            <a:ext cx="451653" cy="451653"/>
            <a:chOff x="-17896150" y="3709300"/>
            <a:chExt cx="305625" cy="305625"/>
          </a:xfrm>
        </p:grpSpPr>
        <p:sp>
          <p:nvSpPr>
            <p:cNvPr id="8511" name="Google Shape;8511;p82"/>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12" name="Google Shape;8512;p82"/>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13" name="Google Shape;8513;p82"/>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14" name="Google Shape;8514;p82"/>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515" name="Google Shape;8515;p82"/>
          <p:cNvGrpSpPr/>
          <p:nvPr/>
        </p:nvGrpSpPr>
        <p:grpSpPr>
          <a:xfrm>
            <a:off x="5775740" y="2795686"/>
            <a:ext cx="395792" cy="451653"/>
            <a:chOff x="-17878025" y="4082625"/>
            <a:chExt cx="267825" cy="305625"/>
          </a:xfrm>
        </p:grpSpPr>
        <p:sp>
          <p:nvSpPr>
            <p:cNvPr id="8516" name="Google Shape;8516;p82"/>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17" name="Google Shape;8517;p82"/>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18" name="Google Shape;8518;p82"/>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19" name="Google Shape;8519;p82"/>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20" name="Google Shape;8520;p82"/>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21" name="Google Shape;8521;p82"/>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22" name="Google Shape;8522;p82"/>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523" name="Google Shape;8523;p82"/>
          <p:cNvGrpSpPr/>
          <p:nvPr/>
        </p:nvGrpSpPr>
        <p:grpSpPr>
          <a:xfrm>
            <a:off x="2919633" y="3355015"/>
            <a:ext cx="450507" cy="423723"/>
            <a:chOff x="-16044450" y="3317850"/>
            <a:chExt cx="304850" cy="286725"/>
          </a:xfrm>
        </p:grpSpPr>
        <p:sp>
          <p:nvSpPr>
            <p:cNvPr id="8524" name="Google Shape;8524;p82"/>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25" name="Google Shape;8525;p82"/>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26" name="Google Shape;8526;p82"/>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27" name="Google Shape;8527;p82"/>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8528" name="Google Shape;8528;p82"/>
          <p:cNvSpPr/>
          <p:nvPr/>
        </p:nvSpPr>
        <p:spPr>
          <a:xfrm>
            <a:off x="5164354"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8529" name="Google Shape;8529;p82"/>
          <p:cNvGrpSpPr/>
          <p:nvPr/>
        </p:nvGrpSpPr>
        <p:grpSpPr>
          <a:xfrm>
            <a:off x="8042150" y="2243724"/>
            <a:ext cx="373663" cy="449031"/>
            <a:chOff x="-16018450" y="4058400"/>
            <a:chExt cx="252850" cy="303850"/>
          </a:xfrm>
        </p:grpSpPr>
        <p:sp>
          <p:nvSpPr>
            <p:cNvPr id="8530" name="Google Shape;8530;p82"/>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31" name="Google Shape;8531;p82"/>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32" name="Google Shape;8532;p82"/>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33" name="Google Shape;8533;p82"/>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8534" name="Google Shape;8534;p82"/>
          <p:cNvSpPr/>
          <p:nvPr/>
        </p:nvSpPr>
        <p:spPr>
          <a:xfrm>
            <a:off x="6274865" y="3343159"/>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38"/>
        <p:cNvGrpSpPr/>
        <p:nvPr/>
      </p:nvGrpSpPr>
      <p:grpSpPr>
        <a:xfrm>
          <a:off x="0" y="0"/>
          <a:ext cx="0" cy="0"/>
          <a:chOff x="0" y="0"/>
          <a:chExt cx="0" cy="0"/>
        </a:xfrm>
      </p:grpSpPr>
      <p:sp>
        <p:nvSpPr>
          <p:cNvPr id="8539" name="Google Shape;8539;p83"/>
          <p:cNvSpPr txBox="1">
            <a:spLocks noGrp="1"/>
          </p:cNvSpPr>
          <p:nvPr>
            <p:ph type="title" idx="4294967295"/>
          </p:nvPr>
        </p:nvSpPr>
        <p:spPr>
          <a:xfrm>
            <a:off x="1068101" y="933450"/>
            <a:ext cx="7047300" cy="482400"/>
          </a:xfrm>
          <a:prstGeom prst="rect">
            <a:avLst/>
          </a:prstGeom>
        </p:spPr>
        <p:txBody>
          <a:bodyPr spcFirstLastPara="1" wrap="square" lIns="91425" tIns="91425" rIns="91425" bIns="91425" anchor="t" anchorCtr="0">
            <a:noAutofit/>
          </a:bodyPr>
          <a:lstStyle/>
          <a:p>
            <a:pPr>
              <a:buClr>
                <a:srgbClr val="000000"/>
              </a:buClr>
              <a:buSzPts val="1100"/>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540" name="Google Shape;8540;p83"/>
          <p:cNvGrpSpPr/>
          <p:nvPr/>
        </p:nvGrpSpPr>
        <p:grpSpPr>
          <a:xfrm>
            <a:off x="845902" y="1689243"/>
            <a:ext cx="442337" cy="419623"/>
            <a:chOff x="-6696925" y="3272575"/>
            <a:chExt cx="307200" cy="291425"/>
          </a:xfrm>
        </p:grpSpPr>
        <p:sp>
          <p:nvSpPr>
            <p:cNvPr id="8541" name="Google Shape;8541;p83"/>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42" name="Google Shape;8542;p83"/>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543" name="Google Shape;8543;p83"/>
          <p:cNvGrpSpPr/>
          <p:nvPr/>
        </p:nvGrpSpPr>
        <p:grpSpPr>
          <a:xfrm>
            <a:off x="845884" y="2204637"/>
            <a:ext cx="442373" cy="420775"/>
            <a:chOff x="-6690625" y="3631325"/>
            <a:chExt cx="307225" cy="292225"/>
          </a:xfrm>
        </p:grpSpPr>
        <p:sp>
          <p:nvSpPr>
            <p:cNvPr id="8544" name="Google Shape;8544;p83"/>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45" name="Google Shape;8545;p83"/>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46" name="Google Shape;8546;p83"/>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47" name="Google Shape;8547;p83"/>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48" name="Google Shape;8548;p83"/>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549" name="Google Shape;8549;p83"/>
          <p:cNvGrpSpPr/>
          <p:nvPr/>
        </p:nvGrpSpPr>
        <p:grpSpPr>
          <a:xfrm>
            <a:off x="868006" y="2756973"/>
            <a:ext cx="421927" cy="419371"/>
            <a:chOff x="-6689825" y="3992050"/>
            <a:chExt cx="293025" cy="291250"/>
          </a:xfrm>
        </p:grpSpPr>
        <p:sp>
          <p:nvSpPr>
            <p:cNvPr id="8550" name="Google Shape;8550;p8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51" name="Google Shape;8551;p8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52" name="Google Shape;8552;p8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53" name="Google Shape;8553;p8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54" name="Google Shape;8554;p8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55" name="Google Shape;8555;p8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56" name="Google Shape;8556;p8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57" name="Google Shape;8557;p8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58" name="Google Shape;8558;p8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59" name="Google Shape;8559;p8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60" name="Google Shape;8560;p8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61" name="Google Shape;8561;p8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8562" name="Google Shape;8562;p83"/>
          <p:cNvSpPr/>
          <p:nvPr/>
        </p:nvSpPr>
        <p:spPr>
          <a:xfrm>
            <a:off x="3545853" y="1689199"/>
            <a:ext cx="434635"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8563" name="Google Shape;8563;p83"/>
          <p:cNvGrpSpPr/>
          <p:nvPr/>
        </p:nvGrpSpPr>
        <p:grpSpPr>
          <a:xfrm>
            <a:off x="3551317" y="2205193"/>
            <a:ext cx="423043" cy="419659"/>
            <a:chOff x="-4837325" y="3612425"/>
            <a:chExt cx="293800" cy="291450"/>
          </a:xfrm>
        </p:grpSpPr>
        <p:sp>
          <p:nvSpPr>
            <p:cNvPr id="8564" name="Google Shape;8564;p83"/>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65" name="Google Shape;8565;p83"/>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66" name="Google Shape;8566;p83"/>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567" name="Google Shape;8567;p83"/>
          <p:cNvGrpSpPr/>
          <p:nvPr/>
        </p:nvGrpSpPr>
        <p:grpSpPr>
          <a:xfrm>
            <a:off x="3564350" y="2756827"/>
            <a:ext cx="420775" cy="419659"/>
            <a:chOff x="-4837325" y="3971575"/>
            <a:chExt cx="292225" cy="291450"/>
          </a:xfrm>
        </p:grpSpPr>
        <p:sp>
          <p:nvSpPr>
            <p:cNvPr id="8568" name="Google Shape;8568;p83"/>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69" name="Google Shape;8569;p83"/>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70" name="Google Shape;8570;p83"/>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71" name="Google Shape;8571;p83"/>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72" name="Google Shape;8572;p83"/>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73" name="Google Shape;8573;p83"/>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574" name="Google Shape;8574;p83"/>
          <p:cNvGrpSpPr/>
          <p:nvPr/>
        </p:nvGrpSpPr>
        <p:grpSpPr>
          <a:xfrm>
            <a:off x="6256365" y="1714185"/>
            <a:ext cx="430999" cy="369731"/>
            <a:chOff x="-3037625" y="3254850"/>
            <a:chExt cx="299325" cy="256775"/>
          </a:xfrm>
        </p:grpSpPr>
        <p:sp>
          <p:nvSpPr>
            <p:cNvPr id="8575" name="Google Shape;8575;p83"/>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76" name="Google Shape;8576;p83"/>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77" name="Google Shape;8577;p83"/>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78" name="Google Shape;8578;p83"/>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579" name="Google Shape;8579;p83"/>
          <p:cNvGrpSpPr/>
          <p:nvPr/>
        </p:nvGrpSpPr>
        <p:grpSpPr>
          <a:xfrm>
            <a:off x="6260326" y="2204615"/>
            <a:ext cx="423079" cy="420811"/>
            <a:chOff x="-3031325" y="3597450"/>
            <a:chExt cx="293825" cy="292250"/>
          </a:xfrm>
        </p:grpSpPr>
        <p:sp>
          <p:nvSpPr>
            <p:cNvPr id="8580" name="Google Shape;8580;p8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81" name="Google Shape;8581;p8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82" name="Google Shape;8582;p8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83" name="Google Shape;8583;p8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584" name="Google Shape;8584;p83"/>
          <p:cNvGrpSpPr/>
          <p:nvPr/>
        </p:nvGrpSpPr>
        <p:grpSpPr>
          <a:xfrm>
            <a:off x="6272799" y="2781214"/>
            <a:ext cx="421927" cy="370883"/>
            <a:chOff x="-3030525" y="3973150"/>
            <a:chExt cx="293025" cy="257575"/>
          </a:xfrm>
        </p:grpSpPr>
        <p:sp>
          <p:nvSpPr>
            <p:cNvPr id="8585" name="Google Shape;8585;p83"/>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86" name="Google Shape;8586;p83"/>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587" name="Google Shape;8587;p83"/>
          <p:cNvGrpSpPr/>
          <p:nvPr/>
        </p:nvGrpSpPr>
        <p:grpSpPr>
          <a:xfrm>
            <a:off x="1374393" y="3369427"/>
            <a:ext cx="421927" cy="297195"/>
            <a:chOff x="-1199300" y="3279250"/>
            <a:chExt cx="293025" cy="206400"/>
          </a:xfrm>
        </p:grpSpPr>
        <p:sp>
          <p:nvSpPr>
            <p:cNvPr id="8588" name="Google Shape;8588;p83"/>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89" name="Google Shape;8589;p83"/>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90" name="Google Shape;8590;p83"/>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91" name="Google Shape;8591;p83"/>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592" name="Google Shape;8592;p83"/>
          <p:cNvGrpSpPr/>
          <p:nvPr/>
        </p:nvGrpSpPr>
        <p:grpSpPr>
          <a:xfrm>
            <a:off x="1381478" y="1688775"/>
            <a:ext cx="444605" cy="420559"/>
            <a:chOff x="-6338550" y="3272950"/>
            <a:chExt cx="308775" cy="292075"/>
          </a:xfrm>
        </p:grpSpPr>
        <p:sp>
          <p:nvSpPr>
            <p:cNvPr id="8593" name="Google Shape;8593;p83"/>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94" name="Google Shape;8594;p83"/>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95" name="Google Shape;8595;p83"/>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596" name="Google Shape;8596;p83"/>
          <p:cNvGrpSpPr/>
          <p:nvPr/>
        </p:nvGrpSpPr>
        <p:grpSpPr>
          <a:xfrm>
            <a:off x="1392818" y="2205195"/>
            <a:ext cx="421927" cy="419659"/>
            <a:chOff x="-6329100" y="3632100"/>
            <a:chExt cx="293025" cy="291450"/>
          </a:xfrm>
        </p:grpSpPr>
        <p:sp>
          <p:nvSpPr>
            <p:cNvPr id="8597" name="Google Shape;8597;p83"/>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98" name="Google Shape;8598;p83"/>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599" name="Google Shape;8599;p83"/>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600" name="Google Shape;8600;p83"/>
          <p:cNvGrpSpPr/>
          <p:nvPr/>
        </p:nvGrpSpPr>
        <p:grpSpPr>
          <a:xfrm>
            <a:off x="1405869" y="2756829"/>
            <a:ext cx="419623" cy="419659"/>
            <a:chOff x="-6329875" y="3992050"/>
            <a:chExt cx="291425" cy="291450"/>
          </a:xfrm>
        </p:grpSpPr>
        <p:sp>
          <p:nvSpPr>
            <p:cNvPr id="8601" name="Google Shape;8601;p83"/>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02" name="Google Shape;8602;p83"/>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03" name="Google Shape;8603;p83"/>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04" name="Google Shape;8604;p83"/>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605" name="Google Shape;8605;p83"/>
          <p:cNvGrpSpPr/>
          <p:nvPr/>
        </p:nvGrpSpPr>
        <p:grpSpPr>
          <a:xfrm>
            <a:off x="4092006" y="1687531"/>
            <a:ext cx="423079" cy="423043"/>
            <a:chOff x="-4478975" y="3251700"/>
            <a:chExt cx="293825" cy="293800"/>
          </a:xfrm>
        </p:grpSpPr>
        <p:sp>
          <p:nvSpPr>
            <p:cNvPr id="8606" name="Google Shape;8606;p83"/>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07" name="Google Shape;8607;p83"/>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08" name="Google Shape;8608;p83"/>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609" name="Google Shape;8609;p83"/>
          <p:cNvGrpSpPr/>
          <p:nvPr/>
        </p:nvGrpSpPr>
        <p:grpSpPr>
          <a:xfrm>
            <a:off x="4092006" y="2205193"/>
            <a:ext cx="423079" cy="419659"/>
            <a:chOff x="-4475825" y="3612425"/>
            <a:chExt cx="293825" cy="291450"/>
          </a:xfrm>
        </p:grpSpPr>
        <p:sp>
          <p:nvSpPr>
            <p:cNvPr id="8610" name="Google Shape;8610;p83"/>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11" name="Google Shape;8611;p83"/>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12" name="Google Shape;8612;p83"/>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613" name="Google Shape;8613;p83"/>
          <p:cNvGrpSpPr/>
          <p:nvPr/>
        </p:nvGrpSpPr>
        <p:grpSpPr>
          <a:xfrm>
            <a:off x="4101077" y="2756845"/>
            <a:ext cx="428731" cy="419623"/>
            <a:chOff x="-4480550" y="3970800"/>
            <a:chExt cx="297750" cy="291425"/>
          </a:xfrm>
        </p:grpSpPr>
        <p:sp>
          <p:nvSpPr>
            <p:cNvPr id="8614" name="Google Shape;8614;p83"/>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15" name="Google Shape;8615;p83"/>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616" name="Google Shape;8616;p83"/>
          <p:cNvGrpSpPr/>
          <p:nvPr/>
        </p:nvGrpSpPr>
        <p:grpSpPr>
          <a:xfrm>
            <a:off x="6804911" y="1689222"/>
            <a:ext cx="415123" cy="419659"/>
            <a:chOff x="-2668225" y="3239075"/>
            <a:chExt cx="288300" cy="291450"/>
          </a:xfrm>
        </p:grpSpPr>
        <p:sp>
          <p:nvSpPr>
            <p:cNvPr id="8617" name="Google Shape;8617;p8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18" name="Google Shape;8618;p8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19" name="Google Shape;8619;p8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20" name="Google Shape;8620;p8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21" name="Google Shape;8621;p8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622" name="Google Shape;8622;p83"/>
          <p:cNvGrpSpPr/>
          <p:nvPr/>
        </p:nvGrpSpPr>
        <p:grpSpPr>
          <a:xfrm>
            <a:off x="6802067" y="2205191"/>
            <a:ext cx="420811" cy="419659"/>
            <a:chOff x="-2671375" y="3597450"/>
            <a:chExt cx="292250" cy="291450"/>
          </a:xfrm>
        </p:grpSpPr>
        <p:sp>
          <p:nvSpPr>
            <p:cNvPr id="8623" name="Google Shape;8623;p8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24" name="Google Shape;8624;p8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625" name="Google Shape;8625;p83"/>
          <p:cNvGrpSpPr/>
          <p:nvPr/>
        </p:nvGrpSpPr>
        <p:grpSpPr>
          <a:xfrm>
            <a:off x="6812849" y="2755692"/>
            <a:ext cx="423043" cy="421927"/>
            <a:chOff x="-2670575" y="3956600"/>
            <a:chExt cx="293800" cy="293025"/>
          </a:xfrm>
        </p:grpSpPr>
        <p:sp>
          <p:nvSpPr>
            <p:cNvPr id="8626" name="Google Shape;8626;p83"/>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27" name="Google Shape;8627;p83"/>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28" name="Google Shape;8628;p83"/>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29" name="Google Shape;8629;p83"/>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630" name="Google Shape;8630;p83"/>
          <p:cNvGrpSpPr/>
          <p:nvPr/>
        </p:nvGrpSpPr>
        <p:grpSpPr>
          <a:xfrm>
            <a:off x="3070370" y="3311947"/>
            <a:ext cx="426463" cy="418363"/>
            <a:chOff x="-1183550" y="3586525"/>
            <a:chExt cx="296175" cy="290550"/>
          </a:xfrm>
        </p:grpSpPr>
        <p:sp>
          <p:nvSpPr>
            <p:cNvPr id="8631" name="Google Shape;8631;p8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32" name="Google Shape;8632;p8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33" name="Google Shape;8633;p8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34" name="Google Shape;8634;p8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35" name="Google Shape;8635;p8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36" name="Google Shape;8636;p8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37" name="Google Shape;8637;p8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38" name="Google Shape;8638;p8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39" name="Google Shape;8639;p8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640" name="Google Shape;8640;p83"/>
          <p:cNvGrpSpPr/>
          <p:nvPr/>
        </p:nvGrpSpPr>
        <p:grpSpPr>
          <a:xfrm>
            <a:off x="1933981" y="1689799"/>
            <a:ext cx="420811" cy="418507"/>
            <a:chOff x="-5971525" y="3273750"/>
            <a:chExt cx="292250" cy="290650"/>
          </a:xfrm>
        </p:grpSpPr>
        <p:sp>
          <p:nvSpPr>
            <p:cNvPr id="8641" name="Google Shape;8641;p83"/>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42" name="Google Shape;8642;p83"/>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643" name="Google Shape;8643;p83"/>
          <p:cNvGrpSpPr/>
          <p:nvPr/>
        </p:nvGrpSpPr>
        <p:grpSpPr>
          <a:xfrm>
            <a:off x="1928310" y="2203827"/>
            <a:ext cx="432151" cy="422395"/>
            <a:chOff x="-5974675" y="3632100"/>
            <a:chExt cx="300125" cy="293350"/>
          </a:xfrm>
        </p:grpSpPr>
        <p:sp>
          <p:nvSpPr>
            <p:cNvPr id="8644" name="Google Shape;8644;p83"/>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45" name="Google Shape;8645;p83"/>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46" name="Google Shape;8646;p83"/>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647" name="Google Shape;8647;p83"/>
          <p:cNvGrpSpPr/>
          <p:nvPr/>
        </p:nvGrpSpPr>
        <p:grpSpPr>
          <a:xfrm>
            <a:off x="1958353" y="2755696"/>
            <a:ext cx="395865" cy="421927"/>
            <a:chOff x="-5971525" y="3990475"/>
            <a:chExt cx="274925" cy="293025"/>
          </a:xfrm>
        </p:grpSpPr>
        <p:sp>
          <p:nvSpPr>
            <p:cNvPr id="8648" name="Google Shape;8648;p83"/>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49" name="Google Shape;8649;p83"/>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50" name="Google Shape;8650;p83"/>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51" name="Google Shape;8651;p83"/>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652" name="Google Shape;8652;p83"/>
          <p:cNvGrpSpPr/>
          <p:nvPr/>
        </p:nvGrpSpPr>
        <p:grpSpPr>
          <a:xfrm>
            <a:off x="4631559" y="1689799"/>
            <a:ext cx="420775" cy="418507"/>
            <a:chOff x="-4118225" y="3253275"/>
            <a:chExt cx="292225" cy="290650"/>
          </a:xfrm>
        </p:grpSpPr>
        <p:sp>
          <p:nvSpPr>
            <p:cNvPr id="8653" name="Google Shape;8653;p83"/>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54" name="Google Shape;8654;p83"/>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655" name="Google Shape;8655;p83"/>
          <p:cNvGrpSpPr/>
          <p:nvPr/>
        </p:nvGrpSpPr>
        <p:grpSpPr>
          <a:xfrm>
            <a:off x="4682008" y="2204924"/>
            <a:ext cx="319875" cy="420199"/>
            <a:chOff x="-4082800" y="3612425"/>
            <a:chExt cx="222150" cy="291825"/>
          </a:xfrm>
        </p:grpSpPr>
        <p:sp>
          <p:nvSpPr>
            <p:cNvPr id="8656" name="Google Shape;8656;p8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57" name="Google Shape;8657;p8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58" name="Google Shape;8658;p8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659" name="Google Shape;8659;p83"/>
          <p:cNvGrpSpPr/>
          <p:nvPr/>
        </p:nvGrpSpPr>
        <p:grpSpPr>
          <a:xfrm>
            <a:off x="4643458" y="2769878"/>
            <a:ext cx="420775" cy="393561"/>
            <a:chOff x="-4118225" y="3990475"/>
            <a:chExt cx="292225" cy="273325"/>
          </a:xfrm>
        </p:grpSpPr>
        <p:sp>
          <p:nvSpPr>
            <p:cNvPr id="8660" name="Google Shape;8660;p83"/>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61" name="Google Shape;8661;p83"/>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62" name="Google Shape;8662;p83"/>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63" name="Google Shape;8663;p83"/>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664" name="Google Shape;8664;p83"/>
          <p:cNvGrpSpPr/>
          <p:nvPr/>
        </p:nvGrpSpPr>
        <p:grpSpPr>
          <a:xfrm>
            <a:off x="7354112" y="1688088"/>
            <a:ext cx="394713" cy="421927"/>
            <a:chOff x="-2312225" y="3238300"/>
            <a:chExt cx="274125" cy="293025"/>
          </a:xfrm>
        </p:grpSpPr>
        <p:sp>
          <p:nvSpPr>
            <p:cNvPr id="8665" name="Google Shape;8665;p83"/>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66" name="Google Shape;8666;p83"/>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667" name="Google Shape;8667;p83"/>
          <p:cNvGrpSpPr/>
          <p:nvPr/>
        </p:nvGrpSpPr>
        <p:grpSpPr>
          <a:xfrm>
            <a:off x="7341063" y="2153586"/>
            <a:ext cx="420811" cy="522864"/>
            <a:chOff x="-2310650" y="3525775"/>
            <a:chExt cx="292250" cy="363125"/>
          </a:xfrm>
        </p:grpSpPr>
        <p:sp>
          <p:nvSpPr>
            <p:cNvPr id="8668" name="Google Shape;8668;p83"/>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69" name="Google Shape;8669;p83"/>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70" name="Google Shape;8670;p83"/>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71" name="Google Shape;8671;p83"/>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672" name="Google Shape;8672;p83"/>
          <p:cNvGrpSpPr/>
          <p:nvPr/>
        </p:nvGrpSpPr>
        <p:grpSpPr>
          <a:xfrm>
            <a:off x="7351829" y="2756826"/>
            <a:ext cx="423079" cy="419659"/>
            <a:chOff x="-2310650" y="3958175"/>
            <a:chExt cx="293825" cy="291450"/>
          </a:xfrm>
        </p:grpSpPr>
        <p:sp>
          <p:nvSpPr>
            <p:cNvPr id="8673" name="Google Shape;8673;p8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74" name="Google Shape;8674;p8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675" name="Google Shape;8675;p83"/>
          <p:cNvGrpSpPr/>
          <p:nvPr/>
        </p:nvGrpSpPr>
        <p:grpSpPr>
          <a:xfrm>
            <a:off x="4718690" y="3308459"/>
            <a:ext cx="424159" cy="419659"/>
            <a:chOff x="-1182750" y="3962900"/>
            <a:chExt cx="294575" cy="291450"/>
          </a:xfrm>
        </p:grpSpPr>
        <p:sp>
          <p:nvSpPr>
            <p:cNvPr id="8676" name="Google Shape;8676;p83"/>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77" name="Google Shape;8677;p83"/>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78" name="Google Shape;8678;p83"/>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79" name="Google Shape;8679;p83"/>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80" name="Google Shape;8680;p83"/>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81" name="Google Shape;8681;p83"/>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82" name="Google Shape;8682;p83"/>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683" name="Google Shape;8683;p83"/>
          <p:cNvGrpSpPr/>
          <p:nvPr/>
        </p:nvGrpSpPr>
        <p:grpSpPr>
          <a:xfrm>
            <a:off x="2471825" y="1689223"/>
            <a:ext cx="424195" cy="419659"/>
            <a:chOff x="-5611575" y="3272950"/>
            <a:chExt cx="294600" cy="291450"/>
          </a:xfrm>
        </p:grpSpPr>
        <p:sp>
          <p:nvSpPr>
            <p:cNvPr id="8684" name="Google Shape;8684;p83"/>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85" name="Google Shape;8685;p83"/>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86" name="Google Shape;8686;p83"/>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87" name="Google Shape;8687;p83"/>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88" name="Google Shape;8688;p83"/>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689" name="Google Shape;8689;p83"/>
          <p:cNvGrpSpPr/>
          <p:nvPr/>
        </p:nvGrpSpPr>
        <p:grpSpPr>
          <a:xfrm>
            <a:off x="2471825" y="2205771"/>
            <a:ext cx="424195" cy="418507"/>
            <a:chOff x="-5613150" y="3632900"/>
            <a:chExt cx="294600" cy="290650"/>
          </a:xfrm>
        </p:grpSpPr>
        <p:sp>
          <p:nvSpPr>
            <p:cNvPr id="8690" name="Google Shape;8690;p83"/>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91" name="Google Shape;8691;p83"/>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692" name="Google Shape;8692;p83"/>
          <p:cNvGrpSpPr/>
          <p:nvPr/>
        </p:nvGrpSpPr>
        <p:grpSpPr>
          <a:xfrm>
            <a:off x="2483723" y="2756272"/>
            <a:ext cx="424195" cy="420775"/>
            <a:chOff x="-5613150" y="3991275"/>
            <a:chExt cx="294600" cy="292225"/>
          </a:xfrm>
        </p:grpSpPr>
        <p:sp>
          <p:nvSpPr>
            <p:cNvPr id="8693" name="Google Shape;8693;p8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94" name="Google Shape;8694;p8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95" name="Google Shape;8695;p8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96" name="Google Shape;8696;p8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97" name="Google Shape;8697;p8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98" name="Google Shape;8698;p8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699" name="Google Shape;8699;p8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00" name="Google Shape;8700;p8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01" name="Google Shape;8701;p8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702" name="Google Shape;8702;p83"/>
          <p:cNvGrpSpPr/>
          <p:nvPr/>
        </p:nvGrpSpPr>
        <p:grpSpPr>
          <a:xfrm>
            <a:off x="5155209" y="1689439"/>
            <a:ext cx="434635" cy="419227"/>
            <a:chOff x="-3768700" y="3253275"/>
            <a:chExt cx="301850" cy="291150"/>
          </a:xfrm>
        </p:grpSpPr>
        <p:sp>
          <p:nvSpPr>
            <p:cNvPr id="8703" name="Google Shape;8703;p83"/>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04" name="Google Shape;8704;p83"/>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05" name="Google Shape;8705;p83"/>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706" name="Google Shape;8706;p83"/>
          <p:cNvGrpSpPr/>
          <p:nvPr/>
        </p:nvGrpSpPr>
        <p:grpSpPr>
          <a:xfrm>
            <a:off x="5159294" y="2217091"/>
            <a:ext cx="426463" cy="395865"/>
            <a:chOff x="-3808700" y="3628950"/>
            <a:chExt cx="296175" cy="274925"/>
          </a:xfrm>
        </p:grpSpPr>
        <p:sp>
          <p:nvSpPr>
            <p:cNvPr id="8707" name="Google Shape;8707;p83"/>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08" name="Google Shape;8708;p83"/>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09" name="Google Shape;8709;p83"/>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710" name="Google Shape;8710;p83"/>
          <p:cNvGrpSpPr/>
          <p:nvPr/>
        </p:nvGrpSpPr>
        <p:grpSpPr>
          <a:xfrm>
            <a:off x="5224505" y="2756413"/>
            <a:ext cx="419443" cy="420487"/>
            <a:chOff x="-3771675" y="3971775"/>
            <a:chExt cx="291300" cy="292025"/>
          </a:xfrm>
        </p:grpSpPr>
        <p:sp>
          <p:nvSpPr>
            <p:cNvPr id="8711" name="Google Shape;8711;p83"/>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12" name="Google Shape;8712;p83"/>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13" name="Google Shape;8713;p83"/>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14" name="Google Shape;8714;p83"/>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15" name="Google Shape;8715;p83"/>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716" name="Google Shape;8716;p83"/>
          <p:cNvGrpSpPr/>
          <p:nvPr/>
        </p:nvGrpSpPr>
        <p:grpSpPr>
          <a:xfrm>
            <a:off x="7885950" y="1716461"/>
            <a:ext cx="420271" cy="320775"/>
            <a:chOff x="-1951475" y="3273100"/>
            <a:chExt cx="291875" cy="222775"/>
          </a:xfrm>
        </p:grpSpPr>
        <p:sp>
          <p:nvSpPr>
            <p:cNvPr id="8717" name="Google Shape;8717;p83"/>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18" name="Google Shape;8718;p83"/>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19" name="Google Shape;8719;p83"/>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720" name="Google Shape;8720;p83"/>
          <p:cNvGrpSpPr/>
          <p:nvPr/>
        </p:nvGrpSpPr>
        <p:grpSpPr>
          <a:xfrm>
            <a:off x="7883430" y="2205191"/>
            <a:ext cx="425311" cy="419659"/>
            <a:chOff x="-1951475" y="3597450"/>
            <a:chExt cx="295375" cy="291450"/>
          </a:xfrm>
        </p:grpSpPr>
        <p:sp>
          <p:nvSpPr>
            <p:cNvPr id="8721" name="Google Shape;8721;p8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22" name="Google Shape;8722;p8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23" name="Google Shape;8723;p8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24" name="Google Shape;8724;p8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725" name="Google Shape;8725;p83"/>
          <p:cNvGrpSpPr/>
          <p:nvPr/>
        </p:nvGrpSpPr>
        <p:grpSpPr>
          <a:xfrm>
            <a:off x="7885680" y="2756826"/>
            <a:ext cx="444605" cy="419659"/>
            <a:chOff x="-1960150" y="3956600"/>
            <a:chExt cx="308775" cy="291450"/>
          </a:xfrm>
        </p:grpSpPr>
        <p:sp>
          <p:nvSpPr>
            <p:cNvPr id="8726" name="Google Shape;8726;p83"/>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27" name="Google Shape;8727;p83"/>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728" name="Google Shape;8728;p83"/>
          <p:cNvGrpSpPr/>
          <p:nvPr/>
        </p:nvGrpSpPr>
        <p:grpSpPr>
          <a:xfrm>
            <a:off x="1939719" y="3307637"/>
            <a:ext cx="420775" cy="420775"/>
            <a:chOff x="-804700" y="3226500"/>
            <a:chExt cx="292225" cy="292225"/>
          </a:xfrm>
        </p:grpSpPr>
        <p:sp>
          <p:nvSpPr>
            <p:cNvPr id="8729" name="Google Shape;8729;p83"/>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30" name="Google Shape;8730;p83"/>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31" name="Google Shape;8731;p83"/>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32" name="Google Shape;8732;p83"/>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33" name="Google Shape;8733;p83"/>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34" name="Google Shape;8734;p83"/>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35" name="Google Shape;8735;p83"/>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736" name="Google Shape;8736;p83"/>
          <p:cNvGrpSpPr/>
          <p:nvPr/>
        </p:nvGrpSpPr>
        <p:grpSpPr>
          <a:xfrm>
            <a:off x="3019810" y="1688647"/>
            <a:ext cx="420775" cy="420811"/>
            <a:chOff x="-5251625" y="3272950"/>
            <a:chExt cx="292225" cy="292250"/>
          </a:xfrm>
        </p:grpSpPr>
        <p:sp>
          <p:nvSpPr>
            <p:cNvPr id="8737" name="Google Shape;8737;p83"/>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38" name="Google Shape;8738;p83"/>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39" name="Google Shape;8739;p83"/>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740" name="Google Shape;8740;p83"/>
          <p:cNvGrpSpPr/>
          <p:nvPr/>
        </p:nvGrpSpPr>
        <p:grpSpPr>
          <a:xfrm>
            <a:off x="3016407" y="2204349"/>
            <a:ext cx="427579" cy="421351"/>
            <a:chOff x="-5254775" y="3631325"/>
            <a:chExt cx="296950" cy="292625"/>
          </a:xfrm>
        </p:grpSpPr>
        <p:sp>
          <p:nvSpPr>
            <p:cNvPr id="8741" name="Google Shape;8741;p83"/>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42" name="Google Shape;8742;p83"/>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43" name="Google Shape;8743;p83"/>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44" name="Google Shape;8744;p83"/>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45" name="Google Shape;8745;p83"/>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46" name="Google Shape;8746;p83"/>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47" name="Google Shape;8747;p83"/>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748" name="Google Shape;8748;p83"/>
          <p:cNvGrpSpPr/>
          <p:nvPr/>
        </p:nvGrpSpPr>
        <p:grpSpPr>
          <a:xfrm>
            <a:off x="3032265" y="2756272"/>
            <a:ext cx="419659" cy="420775"/>
            <a:chOff x="-5251625" y="3991275"/>
            <a:chExt cx="291450" cy="292225"/>
          </a:xfrm>
        </p:grpSpPr>
        <p:sp>
          <p:nvSpPr>
            <p:cNvPr id="8749" name="Google Shape;8749;p83"/>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50" name="Google Shape;8750;p83"/>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51" name="Google Shape;8751;p83"/>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52" name="Google Shape;8752;p83"/>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53" name="Google Shape;8753;p83"/>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754" name="Google Shape;8754;p83"/>
          <p:cNvGrpSpPr/>
          <p:nvPr/>
        </p:nvGrpSpPr>
        <p:grpSpPr>
          <a:xfrm>
            <a:off x="5772848" y="1689241"/>
            <a:ext cx="319875" cy="419623"/>
            <a:chOff x="-3365275" y="3253275"/>
            <a:chExt cx="222150" cy="291425"/>
          </a:xfrm>
        </p:grpSpPr>
        <p:sp>
          <p:nvSpPr>
            <p:cNvPr id="8755" name="Google Shape;8755;p8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56" name="Google Shape;8756;p8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757" name="Google Shape;8757;p83"/>
          <p:cNvGrpSpPr/>
          <p:nvPr/>
        </p:nvGrpSpPr>
        <p:grpSpPr>
          <a:xfrm>
            <a:off x="5746786" y="2204060"/>
            <a:ext cx="371999" cy="421927"/>
            <a:chOff x="-3383375" y="3611625"/>
            <a:chExt cx="258350" cy="293025"/>
          </a:xfrm>
        </p:grpSpPr>
        <p:sp>
          <p:nvSpPr>
            <p:cNvPr id="8758" name="Google Shape;8758;p83"/>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59" name="Google Shape;8759;p83"/>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760" name="Google Shape;8760;p83"/>
          <p:cNvGrpSpPr/>
          <p:nvPr/>
        </p:nvGrpSpPr>
        <p:grpSpPr>
          <a:xfrm>
            <a:off x="5809137" y="2756827"/>
            <a:ext cx="271097" cy="419659"/>
            <a:chOff x="-3347950" y="3971575"/>
            <a:chExt cx="188275" cy="291450"/>
          </a:xfrm>
        </p:grpSpPr>
        <p:sp>
          <p:nvSpPr>
            <p:cNvPr id="8761" name="Google Shape;8761;p83"/>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62" name="Google Shape;8762;p83"/>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63" name="Google Shape;8763;p83"/>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764" name="Google Shape;8764;p83"/>
          <p:cNvGrpSpPr/>
          <p:nvPr/>
        </p:nvGrpSpPr>
        <p:grpSpPr>
          <a:xfrm>
            <a:off x="858994" y="3307063"/>
            <a:ext cx="371999" cy="421927"/>
            <a:chOff x="-1575775" y="3238300"/>
            <a:chExt cx="258350" cy="293025"/>
          </a:xfrm>
        </p:grpSpPr>
        <p:sp>
          <p:nvSpPr>
            <p:cNvPr id="8765" name="Google Shape;8765;p83"/>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66" name="Google Shape;8766;p83"/>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67" name="Google Shape;8767;p83"/>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68" name="Google Shape;8768;p83"/>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69" name="Google Shape;8769;p83"/>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770" name="Google Shape;8770;p83"/>
          <p:cNvGrpSpPr/>
          <p:nvPr/>
        </p:nvGrpSpPr>
        <p:grpSpPr>
          <a:xfrm>
            <a:off x="2503894" y="3309052"/>
            <a:ext cx="423079" cy="424159"/>
            <a:chOff x="-1591550" y="3597475"/>
            <a:chExt cx="293825" cy="294575"/>
          </a:xfrm>
        </p:grpSpPr>
        <p:sp>
          <p:nvSpPr>
            <p:cNvPr id="8771" name="Google Shape;8771;p83"/>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72" name="Google Shape;8772;p83"/>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73" name="Google Shape;8773;p83"/>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774" name="Google Shape;8774;p83"/>
          <p:cNvGrpSpPr/>
          <p:nvPr/>
        </p:nvGrpSpPr>
        <p:grpSpPr>
          <a:xfrm>
            <a:off x="4153363" y="3318663"/>
            <a:ext cx="421927" cy="399248"/>
            <a:chOff x="-1592325" y="3957400"/>
            <a:chExt cx="293025" cy="277275"/>
          </a:xfrm>
        </p:grpSpPr>
        <p:sp>
          <p:nvSpPr>
            <p:cNvPr id="8775" name="Google Shape;8775;p83"/>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76" name="Google Shape;8776;p83"/>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77" name="Google Shape;8777;p83"/>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78" name="Google Shape;8778;p83"/>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779" name="Google Shape;8779;p83"/>
          <p:cNvGrpSpPr/>
          <p:nvPr/>
        </p:nvGrpSpPr>
        <p:grpSpPr>
          <a:xfrm>
            <a:off x="3640232" y="3310745"/>
            <a:ext cx="369731" cy="420775"/>
            <a:chOff x="-778700" y="3612425"/>
            <a:chExt cx="256775" cy="292225"/>
          </a:xfrm>
        </p:grpSpPr>
        <p:sp>
          <p:nvSpPr>
            <p:cNvPr id="8780" name="Google Shape;8780;p83"/>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81" name="Google Shape;8781;p83"/>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82" name="Google Shape;8782;p83"/>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83" name="Google Shape;8783;p83"/>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84" name="Google Shape;8784;p83"/>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85" name="Google Shape;8785;p83"/>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786" name="Google Shape;8786;p83"/>
          <p:cNvGrpSpPr/>
          <p:nvPr/>
        </p:nvGrpSpPr>
        <p:grpSpPr>
          <a:xfrm>
            <a:off x="6111733" y="3828307"/>
            <a:ext cx="340731" cy="387641"/>
            <a:chOff x="7728464" y="1561258"/>
            <a:chExt cx="349719" cy="397866"/>
          </a:xfrm>
        </p:grpSpPr>
        <p:sp>
          <p:nvSpPr>
            <p:cNvPr id="8787" name="Google Shape;8787;p83"/>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88" name="Google Shape;8788;p83"/>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789" name="Google Shape;8789;p83"/>
          <p:cNvGrpSpPr/>
          <p:nvPr/>
        </p:nvGrpSpPr>
        <p:grpSpPr>
          <a:xfrm>
            <a:off x="4034704" y="3828307"/>
            <a:ext cx="387681" cy="387641"/>
            <a:chOff x="5611350" y="1561258"/>
            <a:chExt cx="397907" cy="397866"/>
          </a:xfrm>
        </p:grpSpPr>
        <p:sp>
          <p:nvSpPr>
            <p:cNvPr id="8790" name="Google Shape;8790;p83"/>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91" name="Google Shape;8791;p83"/>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92" name="Google Shape;8792;p83"/>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93" name="Google Shape;8793;p83"/>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794" name="Google Shape;8794;p83"/>
          <p:cNvGrpSpPr/>
          <p:nvPr/>
        </p:nvGrpSpPr>
        <p:grpSpPr>
          <a:xfrm>
            <a:off x="4553987" y="3925572"/>
            <a:ext cx="387611" cy="193109"/>
            <a:chOff x="6140660" y="1661097"/>
            <a:chExt cx="397835" cy="198202"/>
          </a:xfrm>
        </p:grpSpPr>
        <p:sp>
          <p:nvSpPr>
            <p:cNvPr id="8795" name="Google Shape;8795;p83"/>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96" name="Google Shape;8796;p83"/>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97" name="Google Shape;8797;p83"/>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798" name="Google Shape;8798;p83"/>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799" name="Google Shape;8799;p83"/>
          <p:cNvGrpSpPr/>
          <p:nvPr/>
        </p:nvGrpSpPr>
        <p:grpSpPr>
          <a:xfrm>
            <a:off x="5073204" y="3828307"/>
            <a:ext cx="387681" cy="387641"/>
            <a:chOff x="6669907" y="1561258"/>
            <a:chExt cx="397907" cy="397866"/>
          </a:xfrm>
        </p:grpSpPr>
        <p:sp>
          <p:nvSpPr>
            <p:cNvPr id="8800" name="Google Shape;8800;p83"/>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801" name="Google Shape;8801;p83"/>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802" name="Google Shape;8802;p83"/>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803" name="Google Shape;8803;p83"/>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804" name="Google Shape;8804;p83"/>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805" name="Google Shape;8805;p83"/>
          <p:cNvGrpSpPr/>
          <p:nvPr/>
        </p:nvGrpSpPr>
        <p:grpSpPr>
          <a:xfrm>
            <a:off x="5592489" y="3828307"/>
            <a:ext cx="387641" cy="387641"/>
            <a:chOff x="7199196" y="1561258"/>
            <a:chExt cx="397866" cy="397866"/>
          </a:xfrm>
        </p:grpSpPr>
        <p:sp>
          <p:nvSpPr>
            <p:cNvPr id="8806" name="Google Shape;8806;p83"/>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807" name="Google Shape;8807;p83"/>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808" name="Google Shape;8808;p83"/>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809" name="Google Shape;8809;p83"/>
          <p:cNvGrpSpPr/>
          <p:nvPr/>
        </p:nvGrpSpPr>
        <p:grpSpPr>
          <a:xfrm>
            <a:off x="1958434" y="3885843"/>
            <a:ext cx="387681" cy="272572"/>
            <a:chOff x="3386036" y="1746339"/>
            <a:chExt cx="397907" cy="279762"/>
          </a:xfrm>
        </p:grpSpPr>
        <p:sp>
          <p:nvSpPr>
            <p:cNvPr id="8810" name="Google Shape;8810;p83"/>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811" name="Google Shape;8811;p83"/>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812" name="Google Shape;8812;p83"/>
          <p:cNvGrpSpPr/>
          <p:nvPr/>
        </p:nvGrpSpPr>
        <p:grpSpPr>
          <a:xfrm>
            <a:off x="2996132" y="3828290"/>
            <a:ext cx="387681" cy="387681"/>
            <a:chOff x="4417380" y="1687279"/>
            <a:chExt cx="397907" cy="397907"/>
          </a:xfrm>
        </p:grpSpPr>
        <p:sp>
          <p:nvSpPr>
            <p:cNvPr id="8813" name="Google Shape;8813;p83"/>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814" name="Google Shape;8814;p83"/>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815" name="Google Shape;8815;p83"/>
          <p:cNvGrpSpPr/>
          <p:nvPr/>
        </p:nvGrpSpPr>
        <p:grpSpPr>
          <a:xfrm>
            <a:off x="7942612" y="3308538"/>
            <a:ext cx="387661" cy="387661"/>
            <a:chOff x="2869999" y="1687279"/>
            <a:chExt cx="397887" cy="397887"/>
          </a:xfrm>
        </p:grpSpPr>
        <p:sp>
          <p:nvSpPr>
            <p:cNvPr id="8816" name="Google Shape;8816;p83"/>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817" name="Google Shape;8817;p83"/>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818" name="Google Shape;8818;p83"/>
          <p:cNvGrpSpPr/>
          <p:nvPr/>
        </p:nvGrpSpPr>
        <p:grpSpPr>
          <a:xfrm>
            <a:off x="2477719" y="3828666"/>
            <a:ext cx="386807" cy="386929"/>
            <a:chOff x="3902887" y="1687655"/>
            <a:chExt cx="397010" cy="397135"/>
          </a:xfrm>
        </p:grpSpPr>
        <p:sp>
          <p:nvSpPr>
            <p:cNvPr id="8819" name="Google Shape;8819;p83"/>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820" name="Google Shape;8820;p83"/>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821" name="Google Shape;8821;p83"/>
          <p:cNvGrpSpPr/>
          <p:nvPr/>
        </p:nvGrpSpPr>
        <p:grpSpPr>
          <a:xfrm>
            <a:off x="3515417" y="3828290"/>
            <a:ext cx="387681" cy="387681"/>
            <a:chOff x="4933458" y="1687279"/>
            <a:chExt cx="397907" cy="397907"/>
          </a:xfrm>
        </p:grpSpPr>
        <p:sp>
          <p:nvSpPr>
            <p:cNvPr id="8822" name="Google Shape;8822;p83"/>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823" name="Google Shape;8823;p83"/>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824" name="Google Shape;8824;p83"/>
          <p:cNvGrpSpPr/>
          <p:nvPr/>
        </p:nvGrpSpPr>
        <p:grpSpPr>
          <a:xfrm>
            <a:off x="6348368" y="3308538"/>
            <a:ext cx="387661" cy="387661"/>
            <a:chOff x="1379798" y="1723250"/>
            <a:chExt cx="397887" cy="397887"/>
          </a:xfrm>
        </p:grpSpPr>
        <p:sp>
          <p:nvSpPr>
            <p:cNvPr id="8825" name="Google Shape;8825;p8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826" name="Google Shape;8826;p8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827" name="Google Shape;8827;p8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828" name="Google Shape;8828;p8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829" name="Google Shape;8829;p83"/>
          <p:cNvGrpSpPr/>
          <p:nvPr/>
        </p:nvGrpSpPr>
        <p:grpSpPr>
          <a:xfrm>
            <a:off x="5286248" y="3308538"/>
            <a:ext cx="387681" cy="387661"/>
            <a:chOff x="266768" y="1721375"/>
            <a:chExt cx="397907" cy="397887"/>
          </a:xfrm>
        </p:grpSpPr>
        <p:sp>
          <p:nvSpPr>
            <p:cNvPr id="8830" name="Google Shape;8830;p8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831" name="Google Shape;8831;p8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grpSp>
        <p:nvGrpSpPr>
          <p:cNvPr id="8832" name="Google Shape;8832;p83"/>
          <p:cNvGrpSpPr/>
          <p:nvPr/>
        </p:nvGrpSpPr>
        <p:grpSpPr>
          <a:xfrm>
            <a:off x="5817329" y="3308538"/>
            <a:ext cx="387641" cy="387661"/>
            <a:chOff x="864491" y="1723250"/>
            <a:chExt cx="397866" cy="397887"/>
          </a:xfrm>
        </p:grpSpPr>
        <p:sp>
          <p:nvSpPr>
            <p:cNvPr id="8833" name="Google Shape;8833;p8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834" name="Google Shape;8834;p8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835" name="Google Shape;8835;p8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
        <p:nvSpPr>
          <p:cNvPr id="8836" name="Google Shape;8836;p83"/>
          <p:cNvSpPr/>
          <p:nvPr/>
        </p:nvSpPr>
        <p:spPr>
          <a:xfrm>
            <a:off x="6879427" y="3343767"/>
            <a:ext cx="388847"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nvGrpSpPr>
          <p:cNvPr id="8837" name="Google Shape;8837;p83"/>
          <p:cNvGrpSpPr/>
          <p:nvPr/>
        </p:nvGrpSpPr>
        <p:grpSpPr>
          <a:xfrm>
            <a:off x="7411673" y="3308925"/>
            <a:ext cx="387539" cy="386888"/>
            <a:chOff x="2408992" y="1722875"/>
            <a:chExt cx="397761" cy="397093"/>
          </a:xfrm>
        </p:grpSpPr>
        <p:sp>
          <p:nvSpPr>
            <p:cNvPr id="8838" name="Google Shape;8838;p83"/>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endParaRPr/>
            </a:p>
          </p:txBody>
        </p:sp>
        <p:sp>
          <p:nvSpPr>
            <p:cNvPr id="8839" name="Google Shape;8839;p83"/>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843"/>
        <p:cNvGrpSpPr/>
        <p:nvPr/>
      </p:nvGrpSpPr>
      <p:grpSpPr>
        <a:xfrm>
          <a:off x="0" y="0"/>
          <a:ext cx="0" cy="0"/>
          <a:chOff x="0" y="0"/>
          <a:chExt cx="0" cy="0"/>
        </a:xfrm>
      </p:grpSpPr>
      <p:pic>
        <p:nvPicPr>
          <p:cNvPr id="8844" name="Google Shape;8844;p84">
            <a:hlinkClick r:id="rId3"/>
          </p:cNvPr>
          <p:cNvPicPr preferRelativeResize="0"/>
          <p:nvPr/>
        </p:nvPicPr>
        <p:blipFill>
          <a:blip r:embed="rId4">
            <a:alphaModFix/>
          </a:blip>
          <a:stretch>
            <a:fillRect/>
          </a:stretch>
        </p:blipFill>
        <p:spPr>
          <a:xfrm>
            <a:off x="3451063" y="2123076"/>
            <a:ext cx="2241875" cy="8973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3"/>
          <p:cNvSpPr txBox="1">
            <a:spLocks noGrp="1"/>
          </p:cNvSpPr>
          <p:nvPr>
            <p:ph type="title" idx="4294967295"/>
          </p:nvPr>
        </p:nvSpPr>
        <p:spPr>
          <a:xfrm>
            <a:off x="1626300" y="2393075"/>
            <a:ext cx="523800" cy="5289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 sz="2000"/>
              <a:t>01</a:t>
            </a:r>
            <a:endParaRPr sz="2000"/>
          </a:p>
        </p:txBody>
      </p:sp>
      <p:cxnSp>
        <p:nvCxnSpPr>
          <p:cNvPr id="603" name="Google Shape;603;p43"/>
          <p:cNvCxnSpPr>
            <a:stCxn id="602" idx="3"/>
            <a:endCxn id="604" idx="1"/>
          </p:cNvCxnSpPr>
          <p:nvPr/>
        </p:nvCxnSpPr>
        <p:spPr>
          <a:xfrm flipV="1">
            <a:off x="2150100" y="2641017"/>
            <a:ext cx="2216358" cy="16508"/>
          </a:xfrm>
          <a:prstGeom prst="straightConnector1">
            <a:avLst/>
          </a:prstGeom>
          <a:noFill/>
          <a:ln w="19050" cap="flat" cmpd="sng">
            <a:solidFill>
              <a:schemeClr val="dk2"/>
            </a:solidFill>
            <a:prstDash val="solid"/>
            <a:round/>
            <a:headEnd type="none" w="med" len="med"/>
            <a:tailEnd type="none" w="med" len="med"/>
          </a:ln>
        </p:spPr>
      </p:cxnSp>
      <p:cxnSp>
        <p:nvCxnSpPr>
          <p:cNvPr id="605" name="Google Shape;605;p43"/>
          <p:cNvCxnSpPr>
            <a:stCxn id="604" idx="3"/>
            <a:endCxn id="606" idx="1"/>
          </p:cNvCxnSpPr>
          <p:nvPr/>
        </p:nvCxnSpPr>
        <p:spPr>
          <a:xfrm>
            <a:off x="4890258" y="2641017"/>
            <a:ext cx="2103642" cy="0"/>
          </a:xfrm>
          <a:prstGeom prst="straightConnector1">
            <a:avLst/>
          </a:prstGeom>
          <a:noFill/>
          <a:ln w="19050" cap="flat" cmpd="sng">
            <a:solidFill>
              <a:schemeClr val="dk2"/>
            </a:solidFill>
            <a:prstDash val="solid"/>
            <a:round/>
            <a:headEnd type="none" w="med" len="med"/>
            <a:tailEnd type="none" w="med" len="med"/>
          </a:ln>
        </p:spPr>
      </p:cxnSp>
      <p:sp>
        <p:nvSpPr>
          <p:cNvPr id="607" name="Google Shape;607;p43"/>
          <p:cNvSpPr txBox="1">
            <a:spLocks noGrp="1"/>
          </p:cNvSpPr>
          <p:nvPr>
            <p:ph type="title" idx="4294967295"/>
          </p:nvPr>
        </p:nvSpPr>
        <p:spPr>
          <a:xfrm>
            <a:off x="720000" y="771771"/>
            <a:ext cx="2336400" cy="527700"/>
          </a:xfrm>
          <a:prstGeom prst="rect">
            <a:avLst/>
          </a:prstGeom>
        </p:spPr>
        <p:txBody>
          <a:bodyPr spcFirstLastPara="1" wrap="square" lIns="91425" tIns="91425" rIns="91425" bIns="91425" anchor="ctr" anchorCtr="0">
            <a:noAutofit/>
          </a:bodyPr>
          <a:lstStyle/>
          <a:p>
            <a:r>
              <a:rPr lang="en" sz="2000" b="0" dirty="0"/>
              <a:t>2 Datasets</a:t>
            </a:r>
            <a:endParaRPr sz="2000" b="0" dirty="0"/>
          </a:p>
        </p:txBody>
      </p:sp>
      <p:sp>
        <p:nvSpPr>
          <p:cNvPr id="608" name="Google Shape;608;p43"/>
          <p:cNvSpPr txBox="1">
            <a:spLocks noGrp="1"/>
          </p:cNvSpPr>
          <p:nvPr>
            <p:ph type="subTitle" idx="4294967295"/>
          </p:nvPr>
        </p:nvSpPr>
        <p:spPr>
          <a:xfrm>
            <a:off x="720000" y="1353043"/>
            <a:ext cx="2769350" cy="783901"/>
          </a:xfrm>
          <a:prstGeom prst="rect">
            <a:avLst/>
          </a:prstGeom>
        </p:spPr>
        <p:txBody>
          <a:bodyPr spcFirstLastPara="1" wrap="square" lIns="91425" tIns="91425" rIns="91425" bIns="91425" anchor="t" anchorCtr="0">
            <a:noAutofit/>
          </a:bodyPr>
          <a:lstStyle/>
          <a:p>
            <a:pPr marL="285750" indent="-285750" algn="ctr"/>
            <a:r>
              <a:rPr lang="en-US" dirty="0"/>
              <a:t>Flight Details – include departure and arrival information</a:t>
            </a:r>
          </a:p>
          <a:p>
            <a:pPr marL="285750" indent="-285750" algn="ctr"/>
            <a:r>
              <a:rPr lang="en-US" dirty="0"/>
              <a:t>Airline Code Description</a:t>
            </a:r>
            <a:endParaRPr dirty="0"/>
          </a:p>
          <a:p>
            <a:pPr marL="0" indent="0" algn="ctr">
              <a:buNone/>
            </a:pPr>
            <a:endParaRPr dirty="0"/>
          </a:p>
        </p:txBody>
      </p:sp>
      <p:sp>
        <p:nvSpPr>
          <p:cNvPr id="609" name="Google Shape;609;p43"/>
          <p:cNvSpPr txBox="1">
            <a:spLocks noGrp="1"/>
          </p:cNvSpPr>
          <p:nvPr>
            <p:ph type="title" idx="4294967295"/>
          </p:nvPr>
        </p:nvSpPr>
        <p:spPr>
          <a:xfrm>
            <a:off x="3403800" y="832462"/>
            <a:ext cx="2336400" cy="527700"/>
          </a:xfrm>
          <a:prstGeom prst="rect">
            <a:avLst/>
          </a:prstGeom>
        </p:spPr>
        <p:txBody>
          <a:bodyPr spcFirstLastPara="1" wrap="square" lIns="91425" tIns="91425" rIns="91425" bIns="91425" anchor="ctr" anchorCtr="0">
            <a:noAutofit/>
          </a:bodyPr>
          <a:lstStyle/>
          <a:p>
            <a:r>
              <a:rPr lang="en" sz="2000" b="0" dirty="0"/>
              <a:t>Merged Both Datasets</a:t>
            </a:r>
            <a:endParaRPr sz="2000" b="0" dirty="0"/>
          </a:p>
        </p:txBody>
      </p:sp>
      <p:sp>
        <p:nvSpPr>
          <p:cNvPr id="610" name="Google Shape;610;p43"/>
          <p:cNvSpPr txBox="1">
            <a:spLocks noGrp="1"/>
          </p:cNvSpPr>
          <p:nvPr>
            <p:ph type="subTitle" idx="4294967295"/>
          </p:nvPr>
        </p:nvSpPr>
        <p:spPr>
          <a:xfrm>
            <a:off x="3460158" y="1387993"/>
            <a:ext cx="2336400" cy="714000"/>
          </a:xfrm>
          <a:prstGeom prst="rect">
            <a:avLst/>
          </a:prstGeom>
        </p:spPr>
        <p:txBody>
          <a:bodyPr spcFirstLastPara="1" wrap="square" lIns="91425" tIns="91425" rIns="91425" bIns="91425" anchor="t" anchorCtr="0">
            <a:noAutofit/>
          </a:bodyPr>
          <a:lstStyle/>
          <a:p>
            <a:pPr marL="0" indent="0" algn="ctr">
              <a:buNone/>
            </a:pPr>
            <a:r>
              <a:rPr lang="en-US" dirty="0"/>
              <a:t>Merge Airline Delay dataset and Airline Code Description  </a:t>
            </a:r>
          </a:p>
        </p:txBody>
      </p:sp>
      <p:sp>
        <p:nvSpPr>
          <p:cNvPr id="611" name="Google Shape;611;p43"/>
          <p:cNvSpPr txBox="1">
            <a:spLocks noGrp="1"/>
          </p:cNvSpPr>
          <p:nvPr>
            <p:ph type="title" idx="4294967295"/>
          </p:nvPr>
        </p:nvSpPr>
        <p:spPr>
          <a:xfrm>
            <a:off x="6059551" y="829827"/>
            <a:ext cx="2336400" cy="527700"/>
          </a:xfrm>
          <a:prstGeom prst="rect">
            <a:avLst/>
          </a:prstGeom>
        </p:spPr>
        <p:txBody>
          <a:bodyPr spcFirstLastPara="1" wrap="square" lIns="91425" tIns="91425" rIns="91425" bIns="91425" anchor="ctr" anchorCtr="0">
            <a:noAutofit/>
          </a:bodyPr>
          <a:lstStyle/>
          <a:p>
            <a:r>
              <a:rPr lang="en" sz="2000" b="0" dirty="0"/>
              <a:t>Null Values</a:t>
            </a:r>
            <a:endParaRPr sz="2000" b="0" dirty="0"/>
          </a:p>
        </p:txBody>
      </p:sp>
      <p:sp>
        <p:nvSpPr>
          <p:cNvPr id="612" name="Google Shape;612;p43"/>
          <p:cNvSpPr txBox="1">
            <a:spLocks noGrp="1"/>
          </p:cNvSpPr>
          <p:nvPr>
            <p:ph type="subTitle" idx="4294967295"/>
          </p:nvPr>
        </p:nvSpPr>
        <p:spPr>
          <a:xfrm>
            <a:off x="6087600" y="1411625"/>
            <a:ext cx="2336400" cy="714000"/>
          </a:xfrm>
          <a:prstGeom prst="rect">
            <a:avLst/>
          </a:prstGeom>
        </p:spPr>
        <p:txBody>
          <a:bodyPr spcFirstLastPara="1" wrap="square" lIns="91425" tIns="91425" rIns="91425" bIns="91425" anchor="t" anchorCtr="0">
            <a:noAutofit/>
          </a:bodyPr>
          <a:lstStyle/>
          <a:p>
            <a:pPr marL="0" indent="0" algn="ctr">
              <a:buNone/>
            </a:pPr>
            <a:r>
              <a:rPr lang="en-US" dirty="0"/>
              <a:t>2.5% of 89009 rows were drop </a:t>
            </a:r>
          </a:p>
        </p:txBody>
      </p:sp>
      <p:sp>
        <p:nvSpPr>
          <p:cNvPr id="604" name="Google Shape;604;p43"/>
          <p:cNvSpPr txBox="1">
            <a:spLocks noGrp="1"/>
          </p:cNvSpPr>
          <p:nvPr>
            <p:ph type="title" idx="4294967295"/>
          </p:nvPr>
        </p:nvSpPr>
        <p:spPr>
          <a:xfrm>
            <a:off x="4366458" y="2376567"/>
            <a:ext cx="523800" cy="5289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 sz="2000"/>
              <a:t>02</a:t>
            </a:r>
            <a:endParaRPr sz="2000"/>
          </a:p>
        </p:txBody>
      </p:sp>
      <p:sp>
        <p:nvSpPr>
          <p:cNvPr id="606" name="Google Shape;606;p43"/>
          <p:cNvSpPr txBox="1">
            <a:spLocks noGrp="1"/>
          </p:cNvSpPr>
          <p:nvPr>
            <p:ph type="title" idx="4294967295"/>
          </p:nvPr>
        </p:nvSpPr>
        <p:spPr>
          <a:xfrm>
            <a:off x="6993900" y="2376567"/>
            <a:ext cx="523800" cy="5289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 sz="2000"/>
              <a:t>03</a:t>
            </a:r>
            <a:endParaRPr sz="2000"/>
          </a:p>
        </p:txBody>
      </p:sp>
      <p:cxnSp>
        <p:nvCxnSpPr>
          <p:cNvPr id="613" name="Google Shape;613;p43"/>
          <p:cNvCxnSpPr>
            <a:stCxn id="606" idx="3"/>
          </p:cNvCxnSpPr>
          <p:nvPr/>
        </p:nvCxnSpPr>
        <p:spPr>
          <a:xfrm>
            <a:off x="7517701" y="2641017"/>
            <a:ext cx="1756500" cy="0"/>
          </a:xfrm>
          <a:prstGeom prst="straightConnector1">
            <a:avLst/>
          </a:prstGeom>
          <a:noFill/>
          <a:ln w="19050" cap="flat" cmpd="sng">
            <a:solidFill>
              <a:schemeClr val="dk2"/>
            </a:solidFill>
            <a:prstDash val="solid"/>
            <a:round/>
            <a:headEnd type="none" w="med" len="med"/>
            <a:tailEnd type="none" w="med" len="med"/>
          </a:ln>
        </p:spPr>
      </p:cxnSp>
      <p:sp>
        <p:nvSpPr>
          <p:cNvPr id="614" name="Google Shape;614;p43"/>
          <p:cNvSpPr txBox="1">
            <a:spLocks noGrp="1"/>
          </p:cNvSpPr>
          <p:nvPr>
            <p:ph type="title"/>
          </p:nvPr>
        </p:nvSpPr>
        <p:spPr>
          <a:xfrm>
            <a:off x="720000" y="119886"/>
            <a:ext cx="7704000" cy="572700"/>
          </a:xfrm>
          <a:prstGeom prst="rect">
            <a:avLst/>
          </a:prstGeom>
        </p:spPr>
        <p:txBody>
          <a:bodyPr spcFirstLastPara="1" wrap="square" lIns="91425" tIns="91425" rIns="91425" bIns="91425" anchor="ctr" anchorCtr="0">
            <a:noAutofit/>
          </a:bodyPr>
          <a:lstStyle/>
          <a:p>
            <a:r>
              <a:rPr lang="en" dirty="0"/>
              <a:t>Data Cleaning</a:t>
            </a:r>
            <a:endParaRPr dirty="0"/>
          </a:p>
        </p:txBody>
      </p:sp>
      <p:pic>
        <p:nvPicPr>
          <p:cNvPr id="3" name="Picture 2">
            <a:extLst>
              <a:ext uri="{FF2B5EF4-FFF2-40B4-BE49-F238E27FC236}">
                <a16:creationId xmlns:a16="http://schemas.microsoft.com/office/drawing/2014/main" id="{E95E8754-AB19-4990-8BC4-5497D36B9CF3}"/>
              </a:ext>
            </a:extLst>
          </p:cNvPr>
          <p:cNvPicPr>
            <a:picLocks noChangeAspect="1"/>
          </p:cNvPicPr>
          <p:nvPr/>
        </p:nvPicPr>
        <p:blipFill>
          <a:blip r:embed="rId3"/>
          <a:stretch>
            <a:fillRect/>
          </a:stretch>
        </p:blipFill>
        <p:spPr>
          <a:xfrm>
            <a:off x="1953158" y="3041508"/>
            <a:ext cx="5040742" cy="20469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cxnSp>
        <p:nvCxnSpPr>
          <p:cNvPr id="619" name="Google Shape;619;p44"/>
          <p:cNvCxnSpPr>
            <a:stCxn id="620" idx="3"/>
            <a:endCxn id="621" idx="1"/>
          </p:cNvCxnSpPr>
          <p:nvPr/>
        </p:nvCxnSpPr>
        <p:spPr>
          <a:xfrm>
            <a:off x="2245198" y="2324046"/>
            <a:ext cx="2201102" cy="0"/>
          </a:xfrm>
          <a:prstGeom prst="straightConnector1">
            <a:avLst/>
          </a:prstGeom>
          <a:noFill/>
          <a:ln w="19050" cap="flat" cmpd="sng">
            <a:solidFill>
              <a:schemeClr val="dk2"/>
            </a:solidFill>
            <a:prstDash val="solid"/>
            <a:round/>
            <a:headEnd type="none" w="med" len="med"/>
            <a:tailEnd type="none" w="med" len="med"/>
          </a:ln>
        </p:spPr>
      </p:cxnSp>
      <p:cxnSp>
        <p:nvCxnSpPr>
          <p:cNvPr id="622" name="Google Shape;622;p44"/>
          <p:cNvCxnSpPr>
            <a:endCxn id="620" idx="1"/>
          </p:cNvCxnSpPr>
          <p:nvPr/>
        </p:nvCxnSpPr>
        <p:spPr>
          <a:xfrm>
            <a:off x="-18602" y="2324046"/>
            <a:ext cx="1740000" cy="0"/>
          </a:xfrm>
          <a:prstGeom prst="straightConnector1">
            <a:avLst/>
          </a:prstGeom>
          <a:noFill/>
          <a:ln w="19050" cap="flat" cmpd="sng">
            <a:solidFill>
              <a:schemeClr val="dk2"/>
            </a:solidFill>
            <a:prstDash val="solid"/>
            <a:round/>
            <a:headEnd type="none" w="med" len="med"/>
            <a:tailEnd type="none" w="med" len="med"/>
          </a:ln>
        </p:spPr>
      </p:cxnSp>
      <p:sp>
        <p:nvSpPr>
          <p:cNvPr id="623" name="Google Shape;623;p44"/>
          <p:cNvSpPr txBox="1">
            <a:spLocks noGrp="1"/>
          </p:cNvSpPr>
          <p:nvPr>
            <p:ph type="title" idx="4294967295"/>
          </p:nvPr>
        </p:nvSpPr>
        <p:spPr>
          <a:xfrm>
            <a:off x="740683" y="745516"/>
            <a:ext cx="2336400" cy="527700"/>
          </a:xfrm>
          <a:prstGeom prst="rect">
            <a:avLst/>
          </a:prstGeom>
        </p:spPr>
        <p:txBody>
          <a:bodyPr spcFirstLastPara="1" wrap="square" lIns="91425" tIns="91425" rIns="91425" bIns="91425" anchor="ctr" anchorCtr="0">
            <a:noAutofit/>
          </a:bodyPr>
          <a:lstStyle/>
          <a:p>
            <a:r>
              <a:rPr lang="en" sz="2000" b="0" dirty="0"/>
              <a:t>Clean Columns</a:t>
            </a:r>
            <a:endParaRPr sz="2000" b="0" dirty="0"/>
          </a:p>
        </p:txBody>
      </p:sp>
      <p:sp>
        <p:nvSpPr>
          <p:cNvPr id="624" name="Google Shape;624;p44"/>
          <p:cNvSpPr txBox="1">
            <a:spLocks noGrp="1"/>
          </p:cNvSpPr>
          <p:nvPr>
            <p:ph type="subTitle" idx="4294967295"/>
          </p:nvPr>
        </p:nvSpPr>
        <p:spPr>
          <a:xfrm>
            <a:off x="893700" y="1345596"/>
            <a:ext cx="2336400" cy="714000"/>
          </a:xfrm>
          <a:prstGeom prst="rect">
            <a:avLst/>
          </a:prstGeom>
        </p:spPr>
        <p:txBody>
          <a:bodyPr spcFirstLastPara="1" wrap="square" lIns="91425" tIns="91425" rIns="91425" bIns="91425" anchor="t" anchorCtr="0">
            <a:noAutofit/>
          </a:bodyPr>
          <a:lstStyle/>
          <a:p>
            <a:pPr marL="285750" indent="-285750" algn="ctr"/>
            <a:r>
              <a:rPr lang="en-US" dirty="0"/>
              <a:t>Replace ‘ ‘ with ‘_’</a:t>
            </a:r>
          </a:p>
          <a:p>
            <a:pPr marL="285750" indent="-285750" algn="ctr"/>
            <a:r>
              <a:rPr lang="en-US" dirty="0"/>
              <a:t>Lowercase</a:t>
            </a:r>
            <a:endParaRPr dirty="0"/>
          </a:p>
          <a:p>
            <a:pPr marL="0" indent="0" algn="ctr">
              <a:buNone/>
            </a:pPr>
            <a:endParaRPr dirty="0"/>
          </a:p>
          <a:p>
            <a:pPr marL="0" indent="0" algn="ctr">
              <a:buNone/>
            </a:pPr>
            <a:endParaRPr dirty="0"/>
          </a:p>
        </p:txBody>
      </p:sp>
      <p:sp>
        <p:nvSpPr>
          <p:cNvPr id="625" name="Google Shape;625;p44"/>
          <p:cNvSpPr txBox="1">
            <a:spLocks noGrp="1"/>
          </p:cNvSpPr>
          <p:nvPr>
            <p:ph type="title" idx="4294967295"/>
          </p:nvPr>
        </p:nvSpPr>
        <p:spPr>
          <a:xfrm>
            <a:off x="3332400" y="755233"/>
            <a:ext cx="2336400" cy="527700"/>
          </a:xfrm>
          <a:prstGeom prst="rect">
            <a:avLst/>
          </a:prstGeom>
        </p:spPr>
        <p:txBody>
          <a:bodyPr spcFirstLastPara="1" wrap="square" lIns="91425" tIns="91425" rIns="91425" bIns="91425" anchor="ctr" anchorCtr="0">
            <a:noAutofit/>
          </a:bodyPr>
          <a:lstStyle/>
          <a:p>
            <a:r>
              <a:rPr lang="en" sz="2000" b="0" dirty="0"/>
              <a:t>Drop Columns</a:t>
            </a:r>
            <a:endParaRPr sz="2000" b="0" dirty="0"/>
          </a:p>
        </p:txBody>
      </p:sp>
      <p:sp>
        <p:nvSpPr>
          <p:cNvPr id="626" name="Google Shape;626;p44"/>
          <p:cNvSpPr txBox="1">
            <a:spLocks noGrp="1"/>
          </p:cNvSpPr>
          <p:nvPr>
            <p:ph type="subTitle" idx="4294967295"/>
          </p:nvPr>
        </p:nvSpPr>
        <p:spPr>
          <a:xfrm>
            <a:off x="3403800" y="1328499"/>
            <a:ext cx="2336400" cy="714000"/>
          </a:xfrm>
          <a:prstGeom prst="rect">
            <a:avLst/>
          </a:prstGeom>
        </p:spPr>
        <p:txBody>
          <a:bodyPr spcFirstLastPara="1" wrap="square" lIns="91425" tIns="91425" rIns="91425" bIns="91425" anchor="t" anchorCtr="0">
            <a:noAutofit/>
          </a:bodyPr>
          <a:lstStyle/>
          <a:p>
            <a:pPr marL="0" indent="0" algn="ctr">
              <a:buNone/>
            </a:pPr>
            <a:r>
              <a:rPr lang="en-US" dirty="0"/>
              <a:t>Columns with non-unique information were dropped.</a:t>
            </a:r>
            <a:endParaRPr dirty="0"/>
          </a:p>
          <a:p>
            <a:pPr marL="0" indent="0" algn="ctr">
              <a:buNone/>
            </a:pPr>
            <a:endParaRPr dirty="0"/>
          </a:p>
        </p:txBody>
      </p:sp>
      <p:sp>
        <p:nvSpPr>
          <p:cNvPr id="620" name="Google Shape;620;p44"/>
          <p:cNvSpPr txBox="1">
            <a:spLocks noGrp="1"/>
          </p:cNvSpPr>
          <p:nvPr>
            <p:ph type="title" idx="4294967295"/>
          </p:nvPr>
        </p:nvSpPr>
        <p:spPr>
          <a:xfrm>
            <a:off x="1721398" y="2059596"/>
            <a:ext cx="523800" cy="5289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 sz="2000"/>
              <a:t>04</a:t>
            </a:r>
            <a:endParaRPr sz="2000"/>
          </a:p>
        </p:txBody>
      </p:sp>
      <p:sp>
        <p:nvSpPr>
          <p:cNvPr id="621" name="Google Shape;621;p44"/>
          <p:cNvSpPr txBox="1">
            <a:spLocks noGrp="1"/>
          </p:cNvSpPr>
          <p:nvPr>
            <p:ph type="title" idx="4294967295"/>
          </p:nvPr>
        </p:nvSpPr>
        <p:spPr>
          <a:xfrm>
            <a:off x="4446300" y="2059596"/>
            <a:ext cx="523800" cy="5289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 sz="2000"/>
              <a:t>05</a:t>
            </a:r>
            <a:endParaRPr sz="2000"/>
          </a:p>
        </p:txBody>
      </p:sp>
      <p:cxnSp>
        <p:nvCxnSpPr>
          <p:cNvPr id="627" name="Google Shape;627;p44"/>
          <p:cNvCxnSpPr>
            <a:cxnSpLocks/>
            <a:stCxn id="621" idx="3"/>
          </p:cNvCxnSpPr>
          <p:nvPr/>
        </p:nvCxnSpPr>
        <p:spPr>
          <a:xfrm>
            <a:off x="4970100" y="2324046"/>
            <a:ext cx="2360685" cy="0"/>
          </a:xfrm>
          <a:prstGeom prst="straightConnector1">
            <a:avLst/>
          </a:prstGeom>
          <a:noFill/>
          <a:ln w="19050" cap="flat" cmpd="sng">
            <a:solidFill>
              <a:schemeClr val="dk2"/>
            </a:solidFill>
            <a:prstDash val="solid"/>
            <a:round/>
            <a:headEnd type="none" w="med" len="med"/>
            <a:tailEnd type="none" w="med" len="med"/>
          </a:ln>
        </p:spPr>
      </p:cxnSp>
      <p:sp>
        <p:nvSpPr>
          <p:cNvPr id="628" name="Google Shape;628;p44"/>
          <p:cNvSpPr/>
          <p:nvPr/>
        </p:nvSpPr>
        <p:spPr>
          <a:xfrm rot="-2700000">
            <a:off x="7129722" y="2239187"/>
            <a:ext cx="165260" cy="169719"/>
          </a:xfrm>
          <a:custGeom>
            <a:avLst/>
            <a:gdLst/>
            <a:ahLst/>
            <a:cxnLst/>
            <a:rect l="l" t="t" r="r" b="b"/>
            <a:pathLst>
              <a:path w="12859" h="13206" extrusionOk="0">
                <a:moveTo>
                  <a:pt x="0" y="13206"/>
                </a:moveTo>
                <a:lnTo>
                  <a:pt x="12859" y="13206"/>
                </a:lnTo>
                <a:lnTo>
                  <a:pt x="12859" y="0"/>
                </a:lnTo>
              </a:path>
            </a:pathLst>
          </a:custGeom>
          <a:noFill/>
          <a:ln w="19050" cap="flat" cmpd="sng">
            <a:solidFill>
              <a:schemeClr val="dk2"/>
            </a:solidFill>
            <a:prstDash val="solid"/>
            <a:round/>
            <a:headEnd type="none" w="med" len="med"/>
            <a:tailEnd type="none" w="med" len="med"/>
          </a:ln>
        </p:spPr>
      </p:sp>
      <p:sp>
        <p:nvSpPr>
          <p:cNvPr id="629" name="Google Shape;629;p44"/>
          <p:cNvSpPr txBox="1"/>
          <p:nvPr/>
        </p:nvSpPr>
        <p:spPr>
          <a:xfrm>
            <a:off x="7330785" y="1856221"/>
            <a:ext cx="1012200" cy="844800"/>
          </a:xfrm>
          <a:prstGeom prst="rect">
            <a:avLst/>
          </a:prstGeom>
          <a:noFill/>
          <a:ln w="19050"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dirty="0">
                <a:solidFill>
                  <a:srgbClr val="FFFFFF"/>
                </a:solidFill>
                <a:latin typeface="Spartan"/>
                <a:ea typeface="Spartan"/>
                <a:cs typeface="Spartan"/>
                <a:sym typeface="Spartan"/>
              </a:rPr>
              <a:t>df.shape</a:t>
            </a:r>
          </a:p>
          <a:p>
            <a:pPr algn="ctr"/>
            <a:endParaRPr lang="en" sz="1200" dirty="0">
              <a:solidFill>
                <a:srgbClr val="FFFFFF"/>
              </a:solidFill>
              <a:latin typeface="Spartan"/>
              <a:ea typeface="Spartan"/>
              <a:cs typeface="Spartan"/>
              <a:sym typeface="Spartan"/>
            </a:endParaRPr>
          </a:p>
          <a:p>
            <a:pPr algn="ctr"/>
            <a:r>
              <a:rPr lang="en" sz="1200" dirty="0">
                <a:solidFill>
                  <a:srgbClr val="FFFFFF"/>
                </a:solidFill>
                <a:latin typeface="Spartan"/>
                <a:ea typeface="Spartan"/>
                <a:cs typeface="Spartan"/>
                <a:sym typeface="Spartan"/>
              </a:rPr>
              <a:t>(86761,51)</a:t>
            </a:r>
            <a:endParaRPr sz="1200" dirty="0">
              <a:solidFill>
                <a:srgbClr val="FFFFFF"/>
              </a:solidFill>
              <a:latin typeface="Spartan"/>
              <a:ea typeface="Spartan"/>
              <a:cs typeface="Spartan"/>
              <a:sym typeface="Spartan"/>
            </a:endParaRPr>
          </a:p>
        </p:txBody>
      </p:sp>
      <p:sp>
        <p:nvSpPr>
          <p:cNvPr id="630" name="Google Shape;630;p44"/>
          <p:cNvSpPr txBox="1">
            <a:spLocks noGrp="1"/>
          </p:cNvSpPr>
          <p:nvPr>
            <p:ph type="title"/>
          </p:nvPr>
        </p:nvSpPr>
        <p:spPr>
          <a:xfrm>
            <a:off x="706541" y="66828"/>
            <a:ext cx="7704000" cy="572700"/>
          </a:xfrm>
          <a:prstGeom prst="rect">
            <a:avLst/>
          </a:prstGeom>
        </p:spPr>
        <p:txBody>
          <a:bodyPr spcFirstLastPara="1" wrap="square" lIns="91425" tIns="91425" rIns="91425" bIns="91425" anchor="ctr" anchorCtr="0">
            <a:noAutofit/>
          </a:bodyPr>
          <a:lstStyle/>
          <a:p>
            <a:r>
              <a:rPr lang="en" dirty="0"/>
              <a:t>Data Cleaning</a:t>
            </a:r>
            <a:endParaRPr dirty="0"/>
          </a:p>
        </p:txBody>
      </p:sp>
      <p:pic>
        <p:nvPicPr>
          <p:cNvPr id="6" name="Picture 5">
            <a:extLst>
              <a:ext uri="{FF2B5EF4-FFF2-40B4-BE49-F238E27FC236}">
                <a16:creationId xmlns:a16="http://schemas.microsoft.com/office/drawing/2014/main" id="{098BF679-FB9D-4D48-824E-AA6249DBE87D}"/>
              </a:ext>
            </a:extLst>
          </p:cNvPr>
          <p:cNvPicPr>
            <a:picLocks noChangeAspect="1"/>
          </p:cNvPicPr>
          <p:nvPr/>
        </p:nvPicPr>
        <p:blipFill>
          <a:blip r:embed="rId3"/>
          <a:stretch>
            <a:fillRect/>
          </a:stretch>
        </p:blipFill>
        <p:spPr>
          <a:xfrm>
            <a:off x="1908883" y="2879670"/>
            <a:ext cx="5223051" cy="21766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45" descr="Paper planes formed a triangle with one yellow paper plane on top"/>
          <p:cNvPicPr preferRelativeResize="0"/>
          <p:nvPr/>
        </p:nvPicPr>
        <p:blipFill>
          <a:blip r:embed="rId3"/>
          <a:srcRect l="26803" r="26803"/>
          <a:stretch/>
        </p:blipFill>
        <p:spPr>
          <a:xfrm flipH="1">
            <a:off x="5166289" y="1"/>
            <a:ext cx="3977700" cy="5143500"/>
          </a:xfrm>
          <a:prstGeom prst="round1Rect">
            <a:avLst>
              <a:gd name="adj" fmla="val 35177"/>
            </a:avLst>
          </a:prstGeom>
          <a:noFill/>
          <a:ln>
            <a:noFill/>
          </a:ln>
        </p:spPr>
      </p:pic>
      <p:sp>
        <p:nvSpPr>
          <p:cNvPr id="637" name="Google Shape;637;p45"/>
          <p:cNvSpPr txBox="1">
            <a:spLocks noGrp="1"/>
          </p:cNvSpPr>
          <p:nvPr>
            <p:ph type="body" idx="1"/>
          </p:nvPr>
        </p:nvSpPr>
        <p:spPr>
          <a:xfrm>
            <a:off x="720001" y="2937325"/>
            <a:ext cx="3668700" cy="1110900"/>
          </a:xfrm>
          <a:prstGeom prst="rect">
            <a:avLst/>
          </a:prstGeom>
        </p:spPr>
        <p:txBody>
          <a:bodyPr spcFirstLastPara="1" wrap="square" lIns="91425" tIns="91425" rIns="91425" bIns="91425" anchor="t" anchorCtr="0">
            <a:noAutofit/>
          </a:bodyPr>
          <a:lstStyle/>
          <a:p>
            <a:pPr marL="0" indent="0">
              <a:buNone/>
            </a:pPr>
            <a:r>
              <a:rPr lang="en" dirty="0"/>
              <a:t>Images reveal large amounts of data, so remember: use an image instead of a long text. Your audience will appreciate it</a:t>
            </a:r>
            <a:endParaRPr dirty="0"/>
          </a:p>
          <a:p>
            <a:pPr marL="0" indent="0">
              <a:buNone/>
            </a:pPr>
            <a:endParaRPr dirty="0"/>
          </a:p>
        </p:txBody>
      </p:sp>
      <p:sp>
        <p:nvSpPr>
          <p:cNvPr id="638" name="Google Shape;638;p45"/>
          <p:cNvSpPr/>
          <p:nvPr/>
        </p:nvSpPr>
        <p:spPr>
          <a:xfrm rot="10800000">
            <a:off x="4856490" y="3430627"/>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endParaRPr/>
          </a:p>
        </p:txBody>
      </p:sp>
      <p:grpSp>
        <p:nvGrpSpPr>
          <p:cNvPr id="639" name="Google Shape;639;p45"/>
          <p:cNvGrpSpPr/>
          <p:nvPr/>
        </p:nvGrpSpPr>
        <p:grpSpPr>
          <a:xfrm rot="10800000">
            <a:off x="4856489" y="3169601"/>
            <a:ext cx="201100" cy="204325"/>
            <a:chOff x="3375338" y="419625"/>
            <a:chExt cx="201100" cy="204325"/>
          </a:xfrm>
        </p:grpSpPr>
        <p:sp>
          <p:nvSpPr>
            <p:cNvPr id="640" name="Google Shape;640;p45"/>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41" name="Google Shape;641;p45"/>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42" name="Google Shape;642;p45"/>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sp>
          <p:nvSpPr>
            <p:cNvPr id="643" name="Google Shape;643;p45"/>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endParaRPr/>
            </a:p>
          </p:txBody>
        </p:sp>
      </p:grpSp>
      <p:sp>
        <p:nvSpPr>
          <p:cNvPr id="24" name="Google Shape;572;p39">
            <a:extLst>
              <a:ext uri="{FF2B5EF4-FFF2-40B4-BE49-F238E27FC236}">
                <a16:creationId xmlns:a16="http://schemas.microsoft.com/office/drawing/2014/main" id="{0B737753-88E3-4AF2-8278-17BB1960ACDF}"/>
              </a:ext>
            </a:extLst>
          </p:cNvPr>
          <p:cNvSpPr txBox="1">
            <a:spLocks/>
          </p:cNvSpPr>
          <p:nvPr/>
        </p:nvSpPr>
        <p:spPr>
          <a:xfrm>
            <a:off x="1019900" y="839801"/>
            <a:ext cx="6576000" cy="151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dirty="0"/>
          </a:p>
        </p:txBody>
      </p:sp>
      <p:pic>
        <p:nvPicPr>
          <p:cNvPr id="4" name="Picture 3">
            <a:extLst>
              <a:ext uri="{FF2B5EF4-FFF2-40B4-BE49-F238E27FC236}">
                <a16:creationId xmlns:a16="http://schemas.microsoft.com/office/drawing/2014/main" id="{EF724CEB-6EF9-4639-AEB9-0D80CBCF3690}"/>
              </a:ext>
            </a:extLst>
          </p:cNvPr>
          <p:cNvPicPr>
            <a:picLocks noChangeAspect="1"/>
          </p:cNvPicPr>
          <p:nvPr/>
        </p:nvPicPr>
        <p:blipFill>
          <a:blip r:embed="rId4"/>
          <a:stretch>
            <a:fillRect/>
          </a:stretch>
        </p:blipFill>
        <p:spPr>
          <a:xfrm>
            <a:off x="160626" y="-68570"/>
            <a:ext cx="7096359" cy="2139881"/>
          </a:xfrm>
          <a:prstGeom prst="rect">
            <a:avLst/>
          </a:prstGeom>
        </p:spPr>
      </p:pic>
      <p:sp>
        <p:nvSpPr>
          <p:cNvPr id="26" name="Google Shape;555;p39">
            <a:extLst>
              <a:ext uri="{FF2B5EF4-FFF2-40B4-BE49-F238E27FC236}">
                <a16:creationId xmlns:a16="http://schemas.microsoft.com/office/drawing/2014/main" id="{43C627C7-326C-4CA2-AA70-A807AA5E84F3}"/>
              </a:ext>
            </a:extLst>
          </p:cNvPr>
          <p:cNvSpPr txBox="1">
            <a:spLocks noGrp="1"/>
          </p:cNvSpPr>
          <p:nvPr>
            <p:ph type="title"/>
          </p:nvPr>
        </p:nvSpPr>
        <p:spPr>
          <a:xfrm>
            <a:off x="715100" y="2087125"/>
            <a:ext cx="4061726" cy="1424171"/>
          </a:xfrm>
          <a:prstGeom prst="rect">
            <a:avLst/>
          </a:prstGeom>
        </p:spPr>
        <p:txBody>
          <a:bodyPr spcFirstLastPara="1" wrap="square" lIns="91425" tIns="91425" rIns="91425" bIns="91425" anchor="t" anchorCtr="0">
            <a:noAutofit/>
          </a:bodyPr>
          <a:lstStyle/>
          <a:p>
            <a:r>
              <a:rPr lang="en" dirty="0"/>
              <a:t>Data Exploratory</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7" name="Picture 6">
            <a:extLst>
              <a:ext uri="{FF2B5EF4-FFF2-40B4-BE49-F238E27FC236}">
                <a16:creationId xmlns:a16="http://schemas.microsoft.com/office/drawing/2014/main" id="{900569A9-2143-48D9-AC60-2C2DA3D14418}"/>
              </a:ext>
            </a:extLst>
          </p:cNvPr>
          <p:cNvPicPr>
            <a:picLocks noChangeAspect="1"/>
          </p:cNvPicPr>
          <p:nvPr/>
        </p:nvPicPr>
        <p:blipFill>
          <a:blip r:embed="rId3"/>
          <a:stretch>
            <a:fillRect/>
          </a:stretch>
        </p:blipFill>
        <p:spPr>
          <a:xfrm>
            <a:off x="3435614" y="573057"/>
            <a:ext cx="5035387" cy="4399821"/>
          </a:xfrm>
          <a:prstGeom prst="rect">
            <a:avLst/>
          </a:prstGeom>
        </p:spPr>
      </p:pic>
      <p:pic>
        <p:nvPicPr>
          <p:cNvPr id="9" name="Picture 8">
            <a:extLst>
              <a:ext uri="{FF2B5EF4-FFF2-40B4-BE49-F238E27FC236}">
                <a16:creationId xmlns:a16="http://schemas.microsoft.com/office/drawing/2014/main" id="{3A235B39-E485-4F8B-92BA-5BC9DD503360}"/>
              </a:ext>
            </a:extLst>
          </p:cNvPr>
          <p:cNvPicPr>
            <a:picLocks noChangeAspect="1"/>
          </p:cNvPicPr>
          <p:nvPr/>
        </p:nvPicPr>
        <p:blipFill>
          <a:blip r:embed="rId4"/>
          <a:stretch>
            <a:fillRect/>
          </a:stretch>
        </p:blipFill>
        <p:spPr>
          <a:xfrm>
            <a:off x="442723" y="1812711"/>
            <a:ext cx="2215579" cy="316016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ta Science Company Profile by Slidesgo">
  <a:themeElements>
    <a:clrScheme name="Simple Light">
      <a:dk1>
        <a:srgbClr val="10092D"/>
      </a:dk1>
      <a:lt1>
        <a:srgbClr val="0084FF"/>
      </a:lt1>
      <a:dk2>
        <a:srgbClr val="00FFD5"/>
      </a:dk2>
      <a:lt2>
        <a:srgbClr val="FAFAFA"/>
      </a:lt2>
      <a:accent1>
        <a:srgbClr val="FAFAFA"/>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5605B"/>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2525</TotalTime>
  <Words>1657</Words>
  <Application>Microsoft Office PowerPoint</Application>
  <PresentationFormat>On-screen Show (16:9)</PresentationFormat>
  <Paragraphs>316</Paragraphs>
  <Slides>55</Slides>
  <Notes>55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55</vt:i4>
      </vt:variant>
    </vt:vector>
  </HeadingPairs>
  <TitlesOfParts>
    <vt:vector size="69" baseType="lpstr">
      <vt:lpstr>Roboto Medium</vt:lpstr>
      <vt:lpstr>Arial</vt:lpstr>
      <vt:lpstr>Bebas Neue</vt:lpstr>
      <vt:lpstr>DM Sans</vt:lpstr>
      <vt:lpstr>Calibri</vt:lpstr>
      <vt:lpstr>Proxima Nova Semibold</vt:lpstr>
      <vt:lpstr>Amatic SC</vt:lpstr>
      <vt:lpstr>Righteous</vt:lpstr>
      <vt:lpstr>Proxima Nova</vt:lpstr>
      <vt:lpstr>Red Hat Text</vt:lpstr>
      <vt:lpstr>Spartan Medium</vt:lpstr>
      <vt:lpstr>Spartan</vt:lpstr>
      <vt:lpstr>Data Science Company Profile by Slidesgo</vt:lpstr>
      <vt:lpstr>Slidesgo Final Pages</vt:lpstr>
      <vt:lpstr>Predicting Flight On-Time Performance</vt:lpstr>
      <vt:lpstr>01.</vt:lpstr>
      <vt:lpstr>Background &amp; Problem Statement</vt:lpstr>
      <vt:lpstr>Background</vt:lpstr>
      <vt:lpstr>Data Cleaning</vt:lpstr>
      <vt:lpstr>01</vt:lpstr>
      <vt:lpstr>Clean Columns</vt:lpstr>
      <vt:lpstr>Data Exploratory</vt:lpstr>
      <vt:lpstr>PowerPoint Presentation</vt:lpstr>
      <vt:lpstr>PowerPoint Presentation</vt:lpstr>
      <vt:lpstr>PowerPoint Presentation</vt:lpstr>
      <vt:lpstr>PowerPoint Presentation</vt:lpstr>
      <vt:lpstr>PowerPoint Presentation</vt:lpstr>
      <vt:lpstr>PowerPoint Presentation</vt:lpstr>
      <vt:lpstr>Feature Engineering</vt:lpstr>
      <vt:lpstr>Feature Engineering</vt:lpstr>
      <vt:lpstr>Model Performance</vt:lpstr>
      <vt:lpstr>Model Performance</vt:lpstr>
      <vt:lpstr>Best Features</vt:lpstr>
      <vt:lpstr>OUR SERVICES</vt:lpstr>
      <vt:lpstr>Jupiter</vt:lpstr>
      <vt:lpstr>AWESOME WORDS</vt:lpstr>
      <vt:lpstr>CUSTOMER TESTIMONIALS</vt:lpstr>
      <vt:lpstr>Loyalty</vt:lpstr>
      <vt:lpstr>CUSTOMER PROFILE</vt:lpstr>
      <vt:lpstr>OUR GROWTH</vt:lpstr>
      <vt:lpstr>OUR NUMBERS</vt:lpstr>
      <vt:lpstr>5,504,300</vt:lpstr>
      <vt:lpstr>MULTIMEDIA</vt:lpstr>
      <vt:lpstr>TABLE</vt:lpstr>
      <vt:lpstr>9h 55m 23s</vt:lpstr>
      <vt:lpstr>OUR TEAM</vt:lpstr>
      <vt:lpstr>FUTURE PROJECTS</vt:lpstr>
      <vt:lpstr>Mercury</vt:lpstr>
      <vt:lpstr>THANKS</vt:lpstr>
      <vt:lpstr>ALTERNATIVE RESOURCES</vt:lpstr>
      <vt:lpstr>RESOURCES</vt:lpstr>
      <vt:lpstr>Instructions for use (free users)</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Flight On-Time Performance</dc:title>
  <dc:creator>Ariffin Bin Sarhid</dc:creator>
  <cp:lastModifiedBy>Ariffin Bin Sarhid</cp:lastModifiedBy>
  <cp:revision>3</cp:revision>
  <dcterms:modified xsi:type="dcterms:W3CDTF">2021-12-16T20:58:19Z</dcterms:modified>
</cp:coreProperties>
</file>